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2"/>
  </p:notesMasterIdLst>
  <p:sldIdLst>
    <p:sldId id="256" r:id="rId2"/>
    <p:sldId id="257" r:id="rId3"/>
    <p:sldId id="279" r:id="rId4"/>
    <p:sldId id="260" r:id="rId5"/>
    <p:sldId id="261" r:id="rId6"/>
    <p:sldId id="262" r:id="rId7"/>
    <p:sldId id="263" r:id="rId8"/>
    <p:sldId id="264" r:id="rId9"/>
    <p:sldId id="265" r:id="rId10"/>
    <p:sldId id="328" r:id="rId11"/>
    <p:sldId id="325" r:id="rId12"/>
    <p:sldId id="324" r:id="rId13"/>
    <p:sldId id="358" r:id="rId14"/>
    <p:sldId id="359" r:id="rId15"/>
    <p:sldId id="360" r:id="rId16"/>
    <p:sldId id="361" r:id="rId17"/>
    <p:sldId id="362" r:id="rId18"/>
    <p:sldId id="357" r:id="rId19"/>
    <p:sldId id="329" r:id="rId20"/>
    <p:sldId id="356" r:id="rId21"/>
  </p:sldIdLst>
  <p:sldSz cx="12192000" cy="6858000"/>
  <p:notesSz cx="6858000" cy="9144000"/>
  <p:defaultTextStyle>
    <a:defPPr>
      <a:defRPr lang="mn-M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000" autoAdjust="0"/>
    <p:restoredTop sz="96283" autoAdjust="0"/>
  </p:normalViewPr>
  <p:slideViewPr>
    <p:cSldViewPr snapToGrid="0">
      <p:cViewPr varScale="1">
        <p:scale>
          <a:sx n="106" d="100"/>
          <a:sy n="106" d="100"/>
        </p:scale>
        <p:origin x="78"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customXml" Target="../customXml/item2.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28" Type="http://schemas.openxmlformats.org/officeDocument/2006/relationships/customXml" Target="../customXml/item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microsoft.com/office/2016/11/relationships/changesInfo" Target="changesInfos/changesInfo1.xml"/><Relationship Id="rId30"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echnician" userId="1e8c4c19-6c55-47f0-8d55-0058f1ae7d2c" providerId="ADAL" clId="{016D59AE-77E4-48C0-B03B-56B51C41C896}"/>
    <pc:docChg chg="undo redo custSel addSld delSld modSld">
      <pc:chgData name="Technician" userId="1e8c4c19-6c55-47f0-8d55-0058f1ae7d2c" providerId="ADAL" clId="{016D59AE-77E4-48C0-B03B-56B51C41C896}" dt="2021-02-02T20:47:29.822" v="3767" actId="14100"/>
      <pc:docMkLst>
        <pc:docMk/>
      </pc:docMkLst>
      <pc:sldChg chg="modSp mod">
        <pc:chgData name="Technician" userId="1e8c4c19-6c55-47f0-8d55-0058f1ae7d2c" providerId="ADAL" clId="{016D59AE-77E4-48C0-B03B-56B51C41C896}" dt="2021-02-02T20:47:29.822" v="3767" actId="14100"/>
        <pc:sldMkLst>
          <pc:docMk/>
          <pc:sldMk cId="705940662" sldId="258"/>
        </pc:sldMkLst>
        <pc:graphicFrameChg chg="mod modGraphic">
          <ac:chgData name="Technician" userId="1e8c4c19-6c55-47f0-8d55-0058f1ae7d2c" providerId="ADAL" clId="{016D59AE-77E4-48C0-B03B-56B51C41C896}" dt="2021-02-02T20:47:29.822" v="3767" actId="14100"/>
          <ac:graphicFrameMkLst>
            <pc:docMk/>
            <pc:sldMk cId="705940662" sldId="258"/>
            <ac:graphicFrameMk id="4" creationId="{C139E565-0FC0-4A4A-B016-616979C2F62C}"/>
          </ac:graphicFrameMkLst>
        </pc:graphicFrameChg>
      </pc:sldChg>
      <pc:sldChg chg="modSp mod">
        <pc:chgData name="Technician" userId="1e8c4c19-6c55-47f0-8d55-0058f1ae7d2c" providerId="ADAL" clId="{016D59AE-77E4-48C0-B03B-56B51C41C896}" dt="2021-02-02T07:16:23.646" v="0" actId="20577"/>
        <pc:sldMkLst>
          <pc:docMk/>
          <pc:sldMk cId="1613489028" sldId="260"/>
        </pc:sldMkLst>
        <pc:spChg chg="mod">
          <ac:chgData name="Technician" userId="1e8c4c19-6c55-47f0-8d55-0058f1ae7d2c" providerId="ADAL" clId="{016D59AE-77E4-48C0-B03B-56B51C41C896}" dt="2021-02-02T07:16:23.646" v="0" actId="20577"/>
          <ac:spMkLst>
            <pc:docMk/>
            <pc:sldMk cId="1613489028" sldId="260"/>
            <ac:spMk id="3" creationId="{4A4648E1-4C2A-4282-885A-F9E5BB7C86B6}"/>
          </ac:spMkLst>
        </pc:spChg>
      </pc:sldChg>
      <pc:sldChg chg="addSp delSp modSp mod">
        <pc:chgData name="Technician" userId="1e8c4c19-6c55-47f0-8d55-0058f1ae7d2c" providerId="ADAL" clId="{016D59AE-77E4-48C0-B03B-56B51C41C896}" dt="2021-02-02T07:24:41.135" v="258" actId="14100"/>
        <pc:sldMkLst>
          <pc:docMk/>
          <pc:sldMk cId="3667586823" sldId="262"/>
        </pc:sldMkLst>
        <pc:spChg chg="mod">
          <ac:chgData name="Technician" userId="1e8c4c19-6c55-47f0-8d55-0058f1ae7d2c" providerId="ADAL" clId="{016D59AE-77E4-48C0-B03B-56B51C41C896}" dt="2021-02-02T07:23:49.449" v="255" actId="20577"/>
          <ac:spMkLst>
            <pc:docMk/>
            <pc:sldMk cId="3667586823" sldId="262"/>
            <ac:spMk id="3" creationId="{66449AB9-6304-4EBD-AF34-FCE00E7E52E9}"/>
          </ac:spMkLst>
        </pc:spChg>
        <pc:spChg chg="del mod">
          <ac:chgData name="Technician" userId="1e8c4c19-6c55-47f0-8d55-0058f1ae7d2c" providerId="ADAL" clId="{016D59AE-77E4-48C0-B03B-56B51C41C896}" dt="2021-02-02T07:24:32.186" v="256" actId="931"/>
          <ac:spMkLst>
            <pc:docMk/>
            <pc:sldMk cId="3667586823" sldId="262"/>
            <ac:spMk id="4" creationId="{65BD72A5-2148-4F6B-B961-414E62DC2700}"/>
          </ac:spMkLst>
        </pc:spChg>
        <pc:picChg chg="add mod">
          <ac:chgData name="Technician" userId="1e8c4c19-6c55-47f0-8d55-0058f1ae7d2c" providerId="ADAL" clId="{016D59AE-77E4-48C0-B03B-56B51C41C896}" dt="2021-02-02T07:24:41.135" v="258" actId="14100"/>
          <ac:picMkLst>
            <pc:docMk/>
            <pc:sldMk cId="3667586823" sldId="262"/>
            <ac:picMk id="6" creationId="{587BA6A5-66AE-4245-B030-1BF9C9C6C8DF}"/>
          </ac:picMkLst>
        </pc:picChg>
      </pc:sldChg>
      <pc:sldChg chg="addSp delSp modSp new mod">
        <pc:chgData name="Technician" userId="1e8c4c19-6c55-47f0-8d55-0058f1ae7d2c" providerId="ADAL" clId="{016D59AE-77E4-48C0-B03B-56B51C41C896}" dt="2021-02-02T08:12:22.907" v="481" actId="20577"/>
        <pc:sldMkLst>
          <pc:docMk/>
          <pc:sldMk cId="2317361621" sldId="263"/>
        </pc:sldMkLst>
        <pc:spChg chg="mod">
          <ac:chgData name="Technician" userId="1e8c4c19-6c55-47f0-8d55-0058f1ae7d2c" providerId="ADAL" clId="{016D59AE-77E4-48C0-B03B-56B51C41C896}" dt="2021-02-02T07:25:50.919" v="373" actId="20577"/>
          <ac:spMkLst>
            <pc:docMk/>
            <pc:sldMk cId="2317361621" sldId="263"/>
            <ac:spMk id="2" creationId="{79CAAD82-90BF-4CE9-862D-A9BA15E82B44}"/>
          </ac:spMkLst>
        </pc:spChg>
        <pc:spChg chg="mod">
          <ac:chgData name="Technician" userId="1e8c4c19-6c55-47f0-8d55-0058f1ae7d2c" providerId="ADAL" clId="{016D59AE-77E4-48C0-B03B-56B51C41C896}" dt="2021-02-02T08:12:22.907" v="481" actId="20577"/>
          <ac:spMkLst>
            <pc:docMk/>
            <pc:sldMk cId="2317361621" sldId="263"/>
            <ac:spMk id="3" creationId="{C5191A9C-C758-4452-83F5-4D47C570BDDC}"/>
          </ac:spMkLst>
        </pc:spChg>
        <pc:spChg chg="del">
          <ac:chgData name="Technician" userId="1e8c4c19-6c55-47f0-8d55-0058f1ae7d2c" providerId="ADAL" clId="{016D59AE-77E4-48C0-B03B-56B51C41C896}" dt="2021-02-02T07:27:22.788" v="403" actId="931"/>
          <ac:spMkLst>
            <pc:docMk/>
            <pc:sldMk cId="2317361621" sldId="263"/>
            <ac:spMk id="4" creationId="{081B2739-63F4-494D-B7A0-EC069E0B8D3C}"/>
          </ac:spMkLst>
        </pc:spChg>
        <pc:spChg chg="add del mod">
          <ac:chgData name="Technician" userId="1e8c4c19-6c55-47f0-8d55-0058f1ae7d2c" providerId="ADAL" clId="{016D59AE-77E4-48C0-B03B-56B51C41C896}" dt="2021-02-02T07:27:27.454" v="404" actId="478"/>
          <ac:spMkLst>
            <pc:docMk/>
            <pc:sldMk cId="2317361621" sldId="263"/>
            <ac:spMk id="7" creationId="{16223E51-4E7A-4438-A021-7BA33A82AE6A}"/>
          </ac:spMkLst>
        </pc:spChg>
        <pc:picChg chg="add mod">
          <ac:chgData name="Technician" userId="1e8c4c19-6c55-47f0-8d55-0058f1ae7d2c" providerId="ADAL" clId="{016D59AE-77E4-48C0-B03B-56B51C41C896}" dt="2021-02-02T07:27:22.788" v="403" actId="931"/>
          <ac:picMkLst>
            <pc:docMk/>
            <pc:sldMk cId="2317361621" sldId="263"/>
            <ac:picMk id="6" creationId="{C2F933B0-E768-4018-9430-3A91EC0C53BA}"/>
          </ac:picMkLst>
        </pc:picChg>
      </pc:sldChg>
      <pc:sldChg chg="addSp delSp modSp new mod">
        <pc:chgData name="Technician" userId="1e8c4c19-6c55-47f0-8d55-0058f1ae7d2c" providerId="ADAL" clId="{016D59AE-77E4-48C0-B03B-56B51C41C896}" dt="2021-02-02T18:11:04.696" v="849" actId="20577"/>
        <pc:sldMkLst>
          <pc:docMk/>
          <pc:sldMk cId="4011184201" sldId="264"/>
        </pc:sldMkLst>
        <pc:spChg chg="mod">
          <ac:chgData name="Technician" userId="1e8c4c19-6c55-47f0-8d55-0058f1ae7d2c" providerId="ADAL" clId="{016D59AE-77E4-48C0-B03B-56B51C41C896}" dt="2021-02-02T08:14:32.722" v="526" actId="20577"/>
          <ac:spMkLst>
            <pc:docMk/>
            <pc:sldMk cId="4011184201" sldId="264"/>
            <ac:spMk id="2" creationId="{EA3E41C2-F40A-4D67-859A-ADE25F753B44}"/>
          </ac:spMkLst>
        </pc:spChg>
        <pc:spChg chg="del">
          <ac:chgData name="Technician" userId="1e8c4c19-6c55-47f0-8d55-0058f1ae7d2c" providerId="ADAL" clId="{016D59AE-77E4-48C0-B03B-56B51C41C896}" dt="2021-02-02T08:14:54.897" v="527" actId="931"/>
          <ac:spMkLst>
            <pc:docMk/>
            <pc:sldMk cId="4011184201" sldId="264"/>
            <ac:spMk id="3" creationId="{AD51BE2D-9454-4119-A2A8-37DB20326F79}"/>
          </ac:spMkLst>
        </pc:spChg>
        <pc:spChg chg="mod">
          <ac:chgData name="Technician" userId="1e8c4c19-6c55-47f0-8d55-0058f1ae7d2c" providerId="ADAL" clId="{016D59AE-77E4-48C0-B03B-56B51C41C896}" dt="2021-02-02T18:11:04.696" v="849" actId="20577"/>
          <ac:spMkLst>
            <pc:docMk/>
            <pc:sldMk cId="4011184201" sldId="264"/>
            <ac:spMk id="4" creationId="{08143EA9-8255-4A7B-9717-95C4992BF106}"/>
          </ac:spMkLst>
        </pc:spChg>
        <pc:picChg chg="add mod">
          <ac:chgData name="Technician" userId="1e8c4c19-6c55-47f0-8d55-0058f1ae7d2c" providerId="ADAL" clId="{016D59AE-77E4-48C0-B03B-56B51C41C896}" dt="2021-02-02T08:15:17.552" v="531" actId="1076"/>
          <ac:picMkLst>
            <pc:docMk/>
            <pc:sldMk cId="4011184201" sldId="264"/>
            <ac:picMk id="6" creationId="{A63A7462-A47A-4C92-90FD-7ED7B5914E68}"/>
          </ac:picMkLst>
        </pc:picChg>
      </pc:sldChg>
      <pc:sldChg chg="addSp delSp modSp new mod">
        <pc:chgData name="Technician" userId="1e8c4c19-6c55-47f0-8d55-0058f1ae7d2c" providerId="ADAL" clId="{016D59AE-77E4-48C0-B03B-56B51C41C896}" dt="2021-02-02T18:12:04.416" v="968" actId="20577"/>
        <pc:sldMkLst>
          <pc:docMk/>
          <pc:sldMk cId="3796998386" sldId="265"/>
        </pc:sldMkLst>
        <pc:spChg chg="mod">
          <ac:chgData name="Technician" userId="1e8c4c19-6c55-47f0-8d55-0058f1ae7d2c" providerId="ADAL" clId="{016D59AE-77E4-48C0-B03B-56B51C41C896}" dt="2021-02-02T18:09:57.110" v="805" actId="20577"/>
          <ac:spMkLst>
            <pc:docMk/>
            <pc:sldMk cId="3796998386" sldId="265"/>
            <ac:spMk id="2" creationId="{FB1181A0-1BE9-4F32-A8A8-3C8A22A08CE1}"/>
          </ac:spMkLst>
        </pc:spChg>
        <pc:spChg chg="mod">
          <ac:chgData name="Technician" userId="1e8c4c19-6c55-47f0-8d55-0058f1ae7d2c" providerId="ADAL" clId="{016D59AE-77E4-48C0-B03B-56B51C41C896}" dt="2021-02-02T18:12:04.416" v="968" actId="20577"/>
          <ac:spMkLst>
            <pc:docMk/>
            <pc:sldMk cId="3796998386" sldId="265"/>
            <ac:spMk id="3" creationId="{44A67792-6DF2-476B-97F3-115AD42C7F98}"/>
          </ac:spMkLst>
        </pc:spChg>
        <pc:spChg chg="del">
          <ac:chgData name="Technician" userId="1e8c4c19-6c55-47f0-8d55-0058f1ae7d2c" providerId="ADAL" clId="{016D59AE-77E4-48C0-B03B-56B51C41C896}" dt="2021-02-02T18:10:31.977" v="806" actId="931"/>
          <ac:spMkLst>
            <pc:docMk/>
            <pc:sldMk cId="3796998386" sldId="265"/>
            <ac:spMk id="4" creationId="{90194081-02E1-4E86-82E7-AA25F8B7DA52}"/>
          </ac:spMkLst>
        </pc:spChg>
        <pc:picChg chg="add mod">
          <ac:chgData name="Technician" userId="1e8c4c19-6c55-47f0-8d55-0058f1ae7d2c" providerId="ADAL" clId="{016D59AE-77E4-48C0-B03B-56B51C41C896}" dt="2021-02-02T18:10:31.977" v="806" actId="931"/>
          <ac:picMkLst>
            <pc:docMk/>
            <pc:sldMk cId="3796998386" sldId="265"/>
            <ac:picMk id="6" creationId="{E70006E3-C16B-4360-8EEA-99D753229504}"/>
          </ac:picMkLst>
        </pc:picChg>
      </pc:sldChg>
      <pc:sldChg chg="addSp delSp modSp new mod">
        <pc:chgData name="Technician" userId="1e8c4c19-6c55-47f0-8d55-0058f1ae7d2c" providerId="ADAL" clId="{016D59AE-77E4-48C0-B03B-56B51C41C896}" dt="2021-02-02T20:20:18.570" v="2942" actId="1076"/>
        <pc:sldMkLst>
          <pc:docMk/>
          <pc:sldMk cId="2044115183" sldId="266"/>
        </pc:sldMkLst>
        <pc:spChg chg="mod">
          <ac:chgData name="Technician" userId="1e8c4c19-6c55-47f0-8d55-0058f1ae7d2c" providerId="ADAL" clId="{016D59AE-77E4-48C0-B03B-56B51C41C896}" dt="2021-02-02T18:13:08.471" v="1056" actId="404"/>
          <ac:spMkLst>
            <pc:docMk/>
            <pc:sldMk cId="2044115183" sldId="266"/>
            <ac:spMk id="2" creationId="{BE4685C7-FBF1-416F-83C6-1D5F5990B54D}"/>
          </ac:spMkLst>
        </pc:spChg>
        <pc:spChg chg="mod">
          <ac:chgData name="Technician" userId="1e8c4c19-6c55-47f0-8d55-0058f1ae7d2c" providerId="ADAL" clId="{016D59AE-77E4-48C0-B03B-56B51C41C896}" dt="2021-02-02T20:20:00.384" v="2936" actId="5793"/>
          <ac:spMkLst>
            <pc:docMk/>
            <pc:sldMk cId="2044115183" sldId="266"/>
            <ac:spMk id="3" creationId="{4E89396E-2490-4FBA-9887-B1003860FBBA}"/>
          </ac:spMkLst>
        </pc:spChg>
        <pc:spChg chg="del">
          <ac:chgData name="Technician" userId="1e8c4c19-6c55-47f0-8d55-0058f1ae7d2c" providerId="ADAL" clId="{016D59AE-77E4-48C0-B03B-56B51C41C896}" dt="2021-02-02T18:14:08.934" v="1091" actId="931"/>
          <ac:spMkLst>
            <pc:docMk/>
            <pc:sldMk cId="2044115183" sldId="266"/>
            <ac:spMk id="4" creationId="{AED93D6A-7467-422B-9450-853C4881AAFE}"/>
          </ac:spMkLst>
        </pc:spChg>
        <pc:spChg chg="add del mod">
          <ac:chgData name="Technician" userId="1e8c4c19-6c55-47f0-8d55-0058f1ae7d2c" providerId="ADAL" clId="{016D59AE-77E4-48C0-B03B-56B51C41C896}" dt="2021-02-02T18:14:26.620" v="1095" actId="478"/>
          <ac:spMkLst>
            <pc:docMk/>
            <pc:sldMk cId="2044115183" sldId="266"/>
            <ac:spMk id="7" creationId="{9DDBD823-FA36-442A-9FFD-01B1752B72E6}"/>
          </ac:spMkLst>
        </pc:spChg>
        <pc:spChg chg="add del mod">
          <ac:chgData name="Technician" userId="1e8c4c19-6c55-47f0-8d55-0058f1ae7d2c" providerId="ADAL" clId="{016D59AE-77E4-48C0-B03B-56B51C41C896}" dt="2021-02-02T18:14:20.122" v="1094" actId="478"/>
          <ac:spMkLst>
            <pc:docMk/>
            <pc:sldMk cId="2044115183" sldId="266"/>
            <ac:spMk id="9" creationId="{09894055-E97C-4CC3-9DBE-99AB194644C6}"/>
          </ac:spMkLst>
        </pc:spChg>
        <pc:spChg chg="add del mod">
          <ac:chgData name="Technician" userId="1e8c4c19-6c55-47f0-8d55-0058f1ae7d2c" providerId="ADAL" clId="{016D59AE-77E4-48C0-B03B-56B51C41C896}" dt="2021-02-02T18:15:17.989" v="1096" actId="931"/>
          <ac:spMkLst>
            <pc:docMk/>
            <pc:sldMk cId="2044115183" sldId="266"/>
            <ac:spMk id="11" creationId="{50416DA5-84CA-40F3-8E4D-6F3D5E02AD82}"/>
          </ac:spMkLst>
        </pc:spChg>
        <pc:spChg chg="add del mod">
          <ac:chgData name="Technician" userId="1e8c4c19-6c55-47f0-8d55-0058f1ae7d2c" providerId="ADAL" clId="{016D59AE-77E4-48C0-B03B-56B51C41C896}" dt="2021-02-02T18:15:30.296" v="1100" actId="478"/>
          <ac:spMkLst>
            <pc:docMk/>
            <pc:sldMk cId="2044115183" sldId="266"/>
            <ac:spMk id="14" creationId="{545641B8-20BE-4A1C-B961-97D3B4EF5AF0}"/>
          </ac:spMkLst>
        </pc:spChg>
        <pc:spChg chg="add del mod">
          <ac:chgData name="Technician" userId="1e8c4c19-6c55-47f0-8d55-0058f1ae7d2c" providerId="ADAL" clId="{016D59AE-77E4-48C0-B03B-56B51C41C896}" dt="2021-02-02T18:15:27.189" v="1099" actId="478"/>
          <ac:spMkLst>
            <pc:docMk/>
            <pc:sldMk cId="2044115183" sldId="266"/>
            <ac:spMk id="16" creationId="{226BF6CE-D9E3-4F2D-8C5F-F3F9480357F1}"/>
          </ac:spMkLst>
        </pc:spChg>
        <pc:picChg chg="add del mod">
          <ac:chgData name="Technician" userId="1e8c4c19-6c55-47f0-8d55-0058f1ae7d2c" providerId="ADAL" clId="{016D59AE-77E4-48C0-B03B-56B51C41C896}" dt="2021-02-02T18:14:26.620" v="1095" actId="478"/>
          <ac:picMkLst>
            <pc:docMk/>
            <pc:sldMk cId="2044115183" sldId="266"/>
            <ac:picMk id="6" creationId="{F50469B0-F63C-4945-8510-DF9BD6DDFF98}"/>
          </ac:picMkLst>
        </pc:picChg>
        <pc:picChg chg="add del mod">
          <ac:chgData name="Technician" userId="1e8c4c19-6c55-47f0-8d55-0058f1ae7d2c" providerId="ADAL" clId="{016D59AE-77E4-48C0-B03B-56B51C41C896}" dt="2021-02-02T20:20:18.570" v="2942" actId="1076"/>
          <ac:picMkLst>
            <pc:docMk/>
            <pc:sldMk cId="2044115183" sldId="266"/>
            <ac:picMk id="13" creationId="{88577B86-BDB9-4677-92DF-92D4DB833C1C}"/>
          </ac:picMkLst>
        </pc:picChg>
        <pc:picChg chg="add del mod">
          <ac:chgData name="Technician" userId="1e8c4c19-6c55-47f0-8d55-0058f1ae7d2c" providerId="ADAL" clId="{016D59AE-77E4-48C0-B03B-56B51C41C896}" dt="2021-02-02T20:20:14.452" v="2941" actId="478"/>
          <ac:picMkLst>
            <pc:docMk/>
            <pc:sldMk cId="2044115183" sldId="266"/>
            <ac:picMk id="17" creationId="{BB77ABCD-D9CC-4708-9801-75FB0C35D5C3}"/>
          </ac:picMkLst>
        </pc:picChg>
      </pc:sldChg>
      <pc:sldChg chg="addSp delSp modSp new add del mod">
        <pc:chgData name="Technician" userId="1e8c4c19-6c55-47f0-8d55-0058f1ae7d2c" providerId="ADAL" clId="{016D59AE-77E4-48C0-B03B-56B51C41C896}" dt="2021-02-02T18:20:59.318" v="1179" actId="14100"/>
        <pc:sldMkLst>
          <pc:docMk/>
          <pc:sldMk cId="1474630034" sldId="267"/>
        </pc:sldMkLst>
        <pc:spChg chg="mod">
          <ac:chgData name="Technician" userId="1e8c4c19-6c55-47f0-8d55-0058f1ae7d2c" providerId="ADAL" clId="{016D59AE-77E4-48C0-B03B-56B51C41C896}" dt="2021-02-02T18:17:31.343" v="1166" actId="20577"/>
          <ac:spMkLst>
            <pc:docMk/>
            <pc:sldMk cId="1474630034" sldId="267"/>
            <ac:spMk id="2" creationId="{FDAFE86A-FAD2-4C49-9B58-5805D8BE7DC5}"/>
          </ac:spMkLst>
        </pc:spChg>
        <pc:spChg chg="del">
          <ac:chgData name="Technician" userId="1e8c4c19-6c55-47f0-8d55-0058f1ae7d2c" providerId="ADAL" clId="{016D59AE-77E4-48C0-B03B-56B51C41C896}" dt="2021-02-02T18:18:46.499" v="1167" actId="931"/>
          <ac:spMkLst>
            <pc:docMk/>
            <pc:sldMk cId="1474630034" sldId="267"/>
            <ac:spMk id="3" creationId="{E4869F54-76FD-45D2-823D-EA4B7640300F}"/>
          </ac:spMkLst>
        </pc:spChg>
        <pc:spChg chg="del">
          <ac:chgData name="Technician" userId="1e8c4c19-6c55-47f0-8d55-0058f1ae7d2c" providerId="ADAL" clId="{016D59AE-77E4-48C0-B03B-56B51C41C896}" dt="2021-02-02T18:18:46.499" v="1167" actId="931"/>
          <ac:spMkLst>
            <pc:docMk/>
            <pc:sldMk cId="1474630034" sldId="267"/>
            <ac:spMk id="4" creationId="{CBA98084-AF41-46EC-8DD4-6E9A6B81BCCC}"/>
          </ac:spMkLst>
        </pc:spChg>
        <pc:spChg chg="add del mod">
          <ac:chgData name="Technician" userId="1e8c4c19-6c55-47f0-8d55-0058f1ae7d2c" providerId="ADAL" clId="{016D59AE-77E4-48C0-B03B-56B51C41C896}" dt="2021-02-02T18:20:52.311" v="1177" actId="931"/>
          <ac:spMkLst>
            <pc:docMk/>
            <pc:sldMk cId="1474630034" sldId="267"/>
            <ac:spMk id="10" creationId="{C5977ECD-CDAD-4F81-AC46-0929847ADA27}"/>
          </ac:spMkLst>
        </pc:spChg>
        <pc:picChg chg="add mod">
          <ac:chgData name="Technician" userId="1e8c4c19-6c55-47f0-8d55-0058f1ae7d2c" providerId="ADAL" clId="{016D59AE-77E4-48C0-B03B-56B51C41C896}" dt="2021-02-02T18:19:24.326" v="1169" actId="14100"/>
          <ac:picMkLst>
            <pc:docMk/>
            <pc:sldMk cId="1474630034" sldId="267"/>
            <ac:picMk id="6" creationId="{CDED7716-8116-49A2-9E45-95EF8A7AE0B6}"/>
          </ac:picMkLst>
        </pc:picChg>
        <pc:picChg chg="add del mod">
          <ac:chgData name="Technician" userId="1e8c4c19-6c55-47f0-8d55-0058f1ae7d2c" providerId="ADAL" clId="{016D59AE-77E4-48C0-B03B-56B51C41C896}" dt="2021-02-02T18:19:20.436" v="1168" actId="21"/>
          <ac:picMkLst>
            <pc:docMk/>
            <pc:sldMk cId="1474630034" sldId="267"/>
            <ac:picMk id="8" creationId="{23B89EC7-1705-4B53-A145-799D4EE80057}"/>
          </ac:picMkLst>
        </pc:picChg>
        <pc:picChg chg="add mod">
          <ac:chgData name="Technician" userId="1e8c4c19-6c55-47f0-8d55-0058f1ae7d2c" providerId="ADAL" clId="{016D59AE-77E4-48C0-B03B-56B51C41C896}" dt="2021-02-02T18:20:59.318" v="1179" actId="14100"/>
          <ac:picMkLst>
            <pc:docMk/>
            <pc:sldMk cId="1474630034" sldId="267"/>
            <ac:picMk id="12" creationId="{464A242B-9C10-4AFB-9110-980C47FF213B}"/>
          </ac:picMkLst>
        </pc:picChg>
      </pc:sldChg>
      <pc:sldChg chg="addSp delSp modSp new mod">
        <pc:chgData name="Technician" userId="1e8c4c19-6c55-47f0-8d55-0058f1ae7d2c" providerId="ADAL" clId="{016D59AE-77E4-48C0-B03B-56B51C41C896}" dt="2021-02-02T18:26:06.934" v="1381" actId="1076"/>
        <pc:sldMkLst>
          <pc:docMk/>
          <pc:sldMk cId="2568996459" sldId="268"/>
        </pc:sldMkLst>
        <pc:spChg chg="mod">
          <ac:chgData name="Technician" userId="1e8c4c19-6c55-47f0-8d55-0058f1ae7d2c" providerId="ADAL" clId="{016D59AE-77E4-48C0-B03B-56B51C41C896}" dt="2021-02-02T18:21:25.856" v="1216" actId="20577"/>
          <ac:spMkLst>
            <pc:docMk/>
            <pc:sldMk cId="2568996459" sldId="268"/>
            <ac:spMk id="2" creationId="{FE9DF2B7-1DF9-48E9-89D4-1E4C4574C2BF}"/>
          </ac:spMkLst>
        </pc:spChg>
        <pc:spChg chg="del">
          <ac:chgData name="Technician" userId="1e8c4c19-6c55-47f0-8d55-0058f1ae7d2c" providerId="ADAL" clId="{016D59AE-77E4-48C0-B03B-56B51C41C896}" dt="2021-02-02T18:19:37.768" v="1172"/>
          <ac:spMkLst>
            <pc:docMk/>
            <pc:sldMk cId="2568996459" sldId="268"/>
            <ac:spMk id="3" creationId="{DC3E2E2E-1394-4B4E-A9FD-70017B2EEEB9}"/>
          </ac:spMkLst>
        </pc:spChg>
        <pc:spChg chg="del">
          <ac:chgData name="Technician" userId="1e8c4c19-6c55-47f0-8d55-0058f1ae7d2c" providerId="ADAL" clId="{016D59AE-77E4-48C0-B03B-56B51C41C896}" dt="2021-02-02T18:24:00.069" v="1368" actId="931"/>
          <ac:spMkLst>
            <pc:docMk/>
            <pc:sldMk cId="2568996459" sldId="268"/>
            <ac:spMk id="4" creationId="{2810ED1D-7907-4B75-8458-182FB0C701C2}"/>
          </ac:spMkLst>
        </pc:spChg>
        <pc:spChg chg="add mod">
          <ac:chgData name="Technician" userId="1e8c4c19-6c55-47f0-8d55-0058f1ae7d2c" providerId="ADAL" clId="{016D59AE-77E4-48C0-B03B-56B51C41C896}" dt="2021-02-02T18:23:09.367" v="1367" actId="20577"/>
          <ac:spMkLst>
            <pc:docMk/>
            <pc:sldMk cId="2568996459" sldId="268"/>
            <ac:spMk id="7" creationId="{950A74F0-5CFB-421B-9354-84CBBBCC81C2}"/>
          </ac:spMkLst>
        </pc:spChg>
        <pc:spChg chg="add del mod">
          <ac:chgData name="Technician" userId="1e8c4c19-6c55-47f0-8d55-0058f1ae7d2c" providerId="ADAL" clId="{016D59AE-77E4-48C0-B03B-56B51C41C896}" dt="2021-02-02T18:25:53.880" v="1378" actId="478"/>
          <ac:spMkLst>
            <pc:docMk/>
            <pc:sldMk cId="2568996459" sldId="268"/>
            <ac:spMk id="12" creationId="{BB9AA982-6065-448B-8F86-094E691B4CDC}"/>
          </ac:spMkLst>
        </pc:spChg>
        <pc:spChg chg="add del mod">
          <ac:chgData name="Technician" userId="1e8c4c19-6c55-47f0-8d55-0058f1ae7d2c" providerId="ADAL" clId="{016D59AE-77E4-48C0-B03B-56B51C41C896}" dt="2021-02-02T18:25:50.809" v="1376" actId="478"/>
          <ac:spMkLst>
            <pc:docMk/>
            <pc:sldMk cId="2568996459" sldId="268"/>
            <ac:spMk id="15" creationId="{FCC85206-6687-4F07-A2F0-A2DFBCB9044D}"/>
          </ac:spMkLst>
        </pc:spChg>
        <pc:spChg chg="add mod">
          <ac:chgData name="Technician" userId="1e8c4c19-6c55-47f0-8d55-0058f1ae7d2c" providerId="ADAL" clId="{016D59AE-77E4-48C0-B03B-56B51C41C896}" dt="2021-02-02T18:25:46.070" v="1375" actId="478"/>
          <ac:spMkLst>
            <pc:docMk/>
            <pc:sldMk cId="2568996459" sldId="268"/>
            <ac:spMk id="19" creationId="{F081A5F4-5A61-4E12-B37E-33C1BE08F8AE}"/>
          </ac:spMkLst>
        </pc:spChg>
        <pc:picChg chg="add del mod">
          <ac:chgData name="Technician" userId="1e8c4c19-6c55-47f0-8d55-0058f1ae7d2c" providerId="ADAL" clId="{016D59AE-77E4-48C0-B03B-56B51C41C896}" dt="2021-02-02T18:19:58.342" v="1176" actId="478"/>
          <ac:picMkLst>
            <pc:docMk/>
            <pc:sldMk cId="2568996459" sldId="268"/>
            <ac:picMk id="5" creationId="{F4A505E5-981B-4EBD-8F49-EACFE1151390}"/>
          </ac:picMkLst>
        </pc:picChg>
        <pc:picChg chg="add del mod">
          <ac:chgData name="Technician" userId="1e8c4c19-6c55-47f0-8d55-0058f1ae7d2c" providerId="ADAL" clId="{016D59AE-77E4-48C0-B03B-56B51C41C896}" dt="2021-02-02T18:25:46.070" v="1375" actId="478"/>
          <ac:picMkLst>
            <pc:docMk/>
            <pc:sldMk cId="2568996459" sldId="268"/>
            <ac:picMk id="9" creationId="{227126EE-7A90-4AF2-BB8D-12D3775B30EB}"/>
          </ac:picMkLst>
        </pc:picChg>
        <pc:picChg chg="add mod">
          <ac:chgData name="Technician" userId="1e8c4c19-6c55-47f0-8d55-0058f1ae7d2c" providerId="ADAL" clId="{016D59AE-77E4-48C0-B03B-56B51C41C896}" dt="2021-02-02T18:26:06.934" v="1381" actId="1076"/>
          <ac:picMkLst>
            <pc:docMk/>
            <pc:sldMk cId="2568996459" sldId="268"/>
            <ac:picMk id="11" creationId="{E7FC380C-B9CC-48D7-B1BF-E7C57E076694}"/>
          </ac:picMkLst>
        </pc:picChg>
        <pc:picChg chg="add mod">
          <ac:chgData name="Technician" userId="1e8c4c19-6c55-47f0-8d55-0058f1ae7d2c" providerId="ADAL" clId="{016D59AE-77E4-48C0-B03B-56B51C41C896}" dt="2021-02-02T18:26:02.216" v="1380" actId="1076"/>
          <ac:picMkLst>
            <pc:docMk/>
            <pc:sldMk cId="2568996459" sldId="268"/>
            <ac:picMk id="14" creationId="{6CBAE911-815B-41C4-9A44-B8DB45D4F5F7}"/>
          </ac:picMkLst>
        </pc:picChg>
        <pc:picChg chg="add mod">
          <ac:chgData name="Technician" userId="1e8c4c19-6c55-47f0-8d55-0058f1ae7d2c" providerId="ADAL" clId="{016D59AE-77E4-48C0-B03B-56B51C41C896}" dt="2021-02-02T18:25:41.463" v="1373" actId="1076"/>
          <ac:picMkLst>
            <pc:docMk/>
            <pc:sldMk cId="2568996459" sldId="268"/>
            <ac:picMk id="17" creationId="{A69263FB-69E1-4F5D-967F-7AC595436D8B}"/>
          </ac:picMkLst>
        </pc:picChg>
      </pc:sldChg>
      <pc:sldChg chg="addSp delSp modSp new mod">
        <pc:chgData name="Technician" userId="1e8c4c19-6c55-47f0-8d55-0058f1ae7d2c" providerId="ADAL" clId="{016D59AE-77E4-48C0-B03B-56B51C41C896}" dt="2021-02-02T18:29:55.279" v="1486" actId="1076"/>
        <pc:sldMkLst>
          <pc:docMk/>
          <pc:sldMk cId="3330873858" sldId="269"/>
        </pc:sldMkLst>
        <pc:spChg chg="mod">
          <ac:chgData name="Technician" userId="1e8c4c19-6c55-47f0-8d55-0058f1ae7d2c" providerId="ADAL" clId="{016D59AE-77E4-48C0-B03B-56B51C41C896}" dt="2021-02-02T18:26:52.025" v="1429" actId="20577"/>
          <ac:spMkLst>
            <pc:docMk/>
            <pc:sldMk cId="3330873858" sldId="269"/>
            <ac:spMk id="2" creationId="{60FE39A5-B90E-4C09-B43B-53964539BF57}"/>
          </ac:spMkLst>
        </pc:spChg>
        <pc:spChg chg="mod">
          <ac:chgData name="Technician" userId="1e8c4c19-6c55-47f0-8d55-0058f1ae7d2c" providerId="ADAL" clId="{016D59AE-77E4-48C0-B03B-56B51C41C896}" dt="2021-02-02T18:27:36.090" v="1478" actId="20577"/>
          <ac:spMkLst>
            <pc:docMk/>
            <pc:sldMk cId="3330873858" sldId="269"/>
            <ac:spMk id="3" creationId="{0DC4D354-664C-4A2F-AC47-7DB57BDEEDD0}"/>
          </ac:spMkLst>
        </pc:spChg>
        <pc:spChg chg="add del">
          <ac:chgData name="Technician" userId="1e8c4c19-6c55-47f0-8d55-0058f1ae7d2c" providerId="ADAL" clId="{016D59AE-77E4-48C0-B03B-56B51C41C896}" dt="2021-02-02T18:29:46.185" v="1483" actId="931"/>
          <ac:spMkLst>
            <pc:docMk/>
            <pc:sldMk cId="3330873858" sldId="269"/>
            <ac:spMk id="4" creationId="{21FBA2EE-34C0-437C-9350-ED1421A5EBC1}"/>
          </ac:spMkLst>
        </pc:spChg>
        <pc:spChg chg="add del mod">
          <ac:chgData name="Technician" userId="1e8c4c19-6c55-47f0-8d55-0058f1ae7d2c" providerId="ADAL" clId="{016D59AE-77E4-48C0-B03B-56B51C41C896}" dt="2021-02-02T18:28:45.645" v="1482" actId="931"/>
          <ac:spMkLst>
            <pc:docMk/>
            <pc:sldMk cId="3330873858" sldId="269"/>
            <ac:spMk id="7" creationId="{68EC632A-24FC-4CC5-899E-1CFA30A00CC6}"/>
          </ac:spMkLst>
        </pc:spChg>
        <pc:picChg chg="add del mod">
          <ac:chgData name="Technician" userId="1e8c4c19-6c55-47f0-8d55-0058f1ae7d2c" providerId="ADAL" clId="{016D59AE-77E4-48C0-B03B-56B51C41C896}" dt="2021-02-02T18:28:45.645" v="1482" actId="931"/>
          <ac:picMkLst>
            <pc:docMk/>
            <pc:sldMk cId="3330873858" sldId="269"/>
            <ac:picMk id="6" creationId="{C193A3EA-DBA0-4DFF-BB18-926E6B91F28F}"/>
          </ac:picMkLst>
        </pc:picChg>
        <pc:picChg chg="add mod">
          <ac:chgData name="Technician" userId="1e8c4c19-6c55-47f0-8d55-0058f1ae7d2c" providerId="ADAL" clId="{016D59AE-77E4-48C0-B03B-56B51C41C896}" dt="2021-02-02T18:29:55.279" v="1486" actId="1076"/>
          <ac:picMkLst>
            <pc:docMk/>
            <pc:sldMk cId="3330873858" sldId="269"/>
            <ac:picMk id="9" creationId="{9E2F6E57-7BA5-489A-B192-F41BBD55133D}"/>
          </ac:picMkLst>
        </pc:picChg>
      </pc:sldChg>
      <pc:sldChg chg="addSp delSp modSp new mod">
        <pc:chgData name="Technician" userId="1e8c4c19-6c55-47f0-8d55-0058f1ae7d2c" providerId="ADAL" clId="{016D59AE-77E4-48C0-B03B-56B51C41C896}" dt="2021-02-02T18:56:04.333" v="1601" actId="20577"/>
        <pc:sldMkLst>
          <pc:docMk/>
          <pc:sldMk cId="3434891610" sldId="270"/>
        </pc:sldMkLst>
        <pc:spChg chg="mod">
          <ac:chgData name="Technician" userId="1e8c4c19-6c55-47f0-8d55-0058f1ae7d2c" providerId="ADAL" clId="{016D59AE-77E4-48C0-B03B-56B51C41C896}" dt="2021-02-02T18:30:49.720" v="1548" actId="20577"/>
          <ac:spMkLst>
            <pc:docMk/>
            <pc:sldMk cId="3434891610" sldId="270"/>
            <ac:spMk id="2" creationId="{154F59BA-88E7-4475-B921-9BDCAF6B823A}"/>
          </ac:spMkLst>
        </pc:spChg>
        <pc:spChg chg="mod">
          <ac:chgData name="Technician" userId="1e8c4c19-6c55-47f0-8d55-0058f1ae7d2c" providerId="ADAL" clId="{016D59AE-77E4-48C0-B03B-56B51C41C896}" dt="2021-02-02T18:56:04.333" v="1601" actId="20577"/>
          <ac:spMkLst>
            <pc:docMk/>
            <pc:sldMk cId="3434891610" sldId="270"/>
            <ac:spMk id="3" creationId="{ACC90454-EECE-4DFA-AB55-9A8763262F37}"/>
          </ac:spMkLst>
        </pc:spChg>
        <pc:spChg chg="del">
          <ac:chgData name="Technician" userId="1e8c4c19-6c55-47f0-8d55-0058f1ae7d2c" providerId="ADAL" clId="{016D59AE-77E4-48C0-B03B-56B51C41C896}" dt="2021-02-02T18:31:55.207" v="1591" actId="931"/>
          <ac:spMkLst>
            <pc:docMk/>
            <pc:sldMk cId="3434891610" sldId="270"/>
            <ac:spMk id="4" creationId="{7A585CD1-0223-455C-9F5B-0A2FEB10B4CF}"/>
          </ac:spMkLst>
        </pc:spChg>
        <pc:spChg chg="add del mod">
          <ac:chgData name="Technician" userId="1e8c4c19-6c55-47f0-8d55-0058f1ae7d2c" providerId="ADAL" clId="{016D59AE-77E4-48C0-B03B-56B51C41C896}" dt="2021-02-02T18:32:09.561" v="1596" actId="478"/>
          <ac:spMkLst>
            <pc:docMk/>
            <pc:sldMk cId="3434891610" sldId="270"/>
            <ac:spMk id="7" creationId="{3174F3E7-AD18-4307-942D-E9B1A5C4C8E7}"/>
          </ac:spMkLst>
        </pc:spChg>
        <pc:spChg chg="add del mod">
          <ac:chgData name="Technician" userId="1e8c4c19-6c55-47f0-8d55-0058f1ae7d2c" providerId="ADAL" clId="{016D59AE-77E4-48C0-B03B-56B51C41C896}" dt="2021-02-02T18:32:00.205" v="1593" actId="478"/>
          <ac:spMkLst>
            <pc:docMk/>
            <pc:sldMk cId="3434891610" sldId="270"/>
            <ac:spMk id="9" creationId="{40B6304C-A706-4A51-8E44-A44D49B573D1}"/>
          </ac:spMkLst>
        </pc:spChg>
        <pc:picChg chg="add del mod">
          <ac:chgData name="Technician" userId="1e8c4c19-6c55-47f0-8d55-0058f1ae7d2c" providerId="ADAL" clId="{016D59AE-77E4-48C0-B03B-56B51C41C896}" dt="2021-02-02T18:32:14.151" v="1598" actId="14100"/>
          <ac:picMkLst>
            <pc:docMk/>
            <pc:sldMk cId="3434891610" sldId="270"/>
            <ac:picMk id="6" creationId="{511A228B-8D22-471E-9A1B-473D6BB2CF96}"/>
          </ac:picMkLst>
        </pc:picChg>
      </pc:sldChg>
      <pc:sldChg chg="addSp delSp modSp new mod">
        <pc:chgData name="Technician" userId="1e8c4c19-6c55-47f0-8d55-0058f1ae7d2c" providerId="ADAL" clId="{016D59AE-77E4-48C0-B03B-56B51C41C896}" dt="2021-02-02T18:58:15.199" v="1673" actId="14100"/>
        <pc:sldMkLst>
          <pc:docMk/>
          <pc:sldMk cId="1817590844" sldId="271"/>
        </pc:sldMkLst>
        <pc:spChg chg="mod">
          <ac:chgData name="Technician" userId="1e8c4c19-6c55-47f0-8d55-0058f1ae7d2c" providerId="ADAL" clId="{016D59AE-77E4-48C0-B03B-56B51C41C896}" dt="2021-02-02T18:56:33.464" v="1636" actId="20577"/>
          <ac:spMkLst>
            <pc:docMk/>
            <pc:sldMk cId="1817590844" sldId="271"/>
            <ac:spMk id="2" creationId="{BB6DC124-6A21-434E-9D94-2318D0481D4A}"/>
          </ac:spMkLst>
        </pc:spChg>
        <pc:spChg chg="mod">
          <ac:chgData name="Technician" userId="1e8c4c19-6c55-47f0-8d55-0058f1ae7d2c" providerId="ADAL" clId="{016D59AE-77E4-48C0-B03B-56B51C41C896}" dt="2021-02-02T18:56:48.746" v="1663" actId="20577"/>
          <ac:spMkLst>
            <pc:docMk/>
            <pc:sldMk cId="1817590844" sldId="271"/>
            <ac:spMk id="3" creationId="{485CF482-7E65-4845-9B1F-DC86D16A0693}"/>
          </ac:spMkLst>
        </pc:spChg>
        <pc:spChg chg="del">
          <ac:chgData name="Technician" userId="1e8c4c19-6c55-47f0-8d55-0058f1ae7d2c" providerId="ADAL" clId="{016D59AE-77E4-48C0-B03B-56B51C41C896}" dt="2021-02-02T18:57:52.315" v="1664" actId="931"/>
          <ac:spMkLst>
            <pc:docMk/>
            <pc:sldMk cId="1817590844" sldId="271"/>
            <ac:spMk id="4" creationId="{71EC4673-4722-47E5-A051-B1EF237EC2EF}"/>
          </ac:spMkLst>
        </pc:spChg>
        <pc:picChg chg="add mod">
          <ac:chgData name="Technician" userId="1e8c4c19-6c55-47f0-8d55-0058f1ae7d2c" providerId="ADAL" clId="{016D59AE-77E4-48C0-B03B-56B51C41C896}" dt="2021-02-02T18:58:15.199" v="1673" actId="14100"/>
          <ac:picMkLst>
            <pc:docMk/>
            <pc:sldMk cId="1817590844" sldId="271"/>
            <ac:picMk id="6" creationId="{8784E1DC-1420-4CF3-87CB-CFE94BAF89A3}"/>
          </ac:picMkLst>
        </pc:picChg>
        <pc:picChg chg="add mod">
          <ac:chgData name="Technician" userId="1e8c4c19-6c55-47f0-8d55-0058f1ae7d2c" providerId="ADAL" clId="{016D59AE-77E4-48C0-B03B-56B51C41C896}" dt="2021-02-02T18:58:10.951" v="1671" actId="1076"/>
          <ac:picMkLst>
            <pc:docMk/>
            <pc:sldMk cId="1817590844" sldId="271"/>
            <ac:picMk id="8" creationId="{F395E067-C61C-4252-9B1C-6EA8CB98232E}"/>
          </ac:picMkLst>
        </pc:picChg>
      </pc:sldChg>
      <pc:sldChg chg="addSp delSp modSp new mod">
        <pc:chgData name="Technician" userId="1e8c4c19-6c55-47f0-8d55-0058f1ae7d2c" providerId="ADAL" clId="{016D59AE-77E4-48C0-B03B-56B51C41C896}" dt="2021-02-02T19:07:39.531" v="1909" actId="20577"/>
        <pc:sldMkLst>
          <pc:docMk/>
          <pc:sldMk cId="279471653" sldId="272"/>
        </pc:sldMkLst>
        <pc:spChg chg="mod">
          <ac:chgData name="Technician" userId="1e8c4c19-6c55-47f0-8d55-0058f1ae7d2c" providerId="ADAL" clId="{016D59AE-77E4-48C0-B03B-56B51C41C896}" dt="2021-02-02T18:58:46.482" v="1701" actId="20577"/>
          <ac:spMkLst>
            <pc:docMk/>
            <pc:sldMk cId="279471653" sldId="272"/>
            <ac:spMk id="2" creationId="{EC6AB0FC-8398-4EA6-B418-0ADA0EAEBA00}"/>
          </ac:spMkLst>
        </pc:spChg>
        <pc:spChg chg="del">
          <ac:chgData name="Technician" userId="1e8c4c19-6c55-47f0-8d55-0058f1ae7d2c" providerId="ADAL" clId="{016D59AE-77E4-48C0-B03B-56B51C41C896}" dt="2021-02-02T18:59:38.912" v="1702" actId="931"/>
          <ac:spMkLst>
            <pc:docMk/>
            <pc:sldMk cId="279471653" sldId="272"/>
            <ac:spMk id="3" creationId="{4AB8C545-E2C3-4509-8F2A-FB170CB2F4C7}"/>
          </ac:spMkLst>
        </pc:spChg>
        <pc:spChg chg="del">
          <ac:chgData name="Technician" userId="1e8c4c19-6c55-47f0-8d55-0058f1ae7d2c" providerId="ADAL" clId="{016D59AE-77E4-48C0-B03B-56B51C41C896}" dt="2021-02-02T18:59:38.912" v="1702" actId="931"/>
          <ac:spMkLst>
            <pc:docMk/>
            <pc:sldMk cId="279471653" sldId="272"/>
            <ac:spMk id="4" creationId="{9259181B-0367-403E-A633-F89ED5C8A88F}"/>
          </ac:spMkLst>
        </pc:spChg>
        <pc:spChg chg="add mod">
          <ac:chgData name="Technician" userId="1e8c4c19-6c55-47f0-8d55-0058f1ae7d2c" providerId="ADAL" clId="{016D59AE-77E4-48C0-B03B-56B51C41C896}" dt="2021-02-02T19:07:39.531" v="1909" actId="20577"/>
          <ac:spMkLst>
            <pc:docMk/>
            <pc:sldMk cId="279471653" sldId="272"/>
            <ac:spMk id="9" creationId="{36ECB8A7-176D-4B9E-B1A9-500A8508239F}"/>
          </ac:spMkLst>
        </pc:spChg>
        <pc:picChg chg="add mod">
          <ac:chgData name="Technician" userId="1e8c4c19-6c55-47f0-8d55-0058f1ae7d2c" providerId="ADAL" clId="{016D59AE-77E4-48C0-B03B-56B51C41C896}" dt="2021-02-02T19:00:25.143" v="1710" actId="14100"/>
          <ac:picMkLst>
            <pc:docMk/>
            <pc:sldMk cId="279471653" sldId="272"/>
            <ac:picMk id="6" creationId="{3DA885C9-5E8F-4BB0-96DD-D5B9C31885BA}"/>
          </ac:picMkLst>
        </pc:picChg>
        <pc:picChg chg="add mod">
          <ac:chgData name="Technician" userId="1e8c4c19-6c55-47f0-8d55-0058f1ae7d2c" providerId="ADAL" clId="{016D59AE-77E4-48C0-B03B-56B51C41C896}" dt="2021-02-02T19:00:21.824" v="1709" actId="1076"/>
          <ac:picMkLst>
            <pc:docMk/>
            <pc:sldMk cId="279471653" sldId="272"/>
            <ac:picMk id="8" creationId="{43F25EE6-9570-44A0-A95F-2FE0FD0C34CC}"/>
          </ac:picMkLst>
        </pc:picChg>
      </pc:sldChg>
      <pc:sldChg chg="addSp delSp modSp new mod">
        <pc:chgData name="Technician" userId="1e8c4c19-6c55-47f0-8d55-0058f1ae7d2c" providerId="ADAL" clId="{016D59AE-77E4-48C0-B03B-56B51C41C896}" dt="2021-02-02T20:02:47.112" v="2023" actId="5793"/>
        <pc:sldMkLst>
          <pc:docMk/>
          <pc:sldMk cId="3928704735" sldId="273"/>
        </pc:sldMkLst>
        <pc:spChg chg="mod">
          <ac:chgData name="Technician" userId="1e8c4c19-6c55-47f0-8d55-0058f1ae7d2c" providerId="ADAL" clId="{016D59AE-77E4-48C0-B03B-56B51C41C896}" dt="2021-02-02T19:56:06.746" v="1937" actId="20577"/>
          <ac:spMkLst>
            <pc:docMk/>
            <pc:sldMk cId="3928704735" sldId="273"/>
            <ac:spMk id="2" creationId="{79F5F027-6AA4-46FB-8931-76B7F280923D}"/>
          </ac:spMkLst>
        </pc:spChg>
        <pc:spChg chg="del">
          <ac:chgData name="Technician" userId="1e8c4c19-6c55-47f0-8d55-0058f1ae7d2c" providerId="ADAL" clId="{016D59AE-77E4-48C0-B03B-56B51C41C896}" dt="2021-02-02T19:57:15.232" v="1938" actId="931"/>
          <ac:spMkLst>
            <pc:docMk/>
            <pc:sldMk cId="3928704735" sldId="273"/>
            <ac:spMk id="3" creationId="{71FEC08B-8AE4-40ED-80EA-E3744C497634}"/>
          </ac:spMkLst>
        </pc:spChg>
        <pc:spChg chg="mod">
          <ac:chgData name="Technician" userId="1e8c4c19-6c55-47f0-8d55-0058f1ae7d2c" providerId="ADAL" clId="{016D59AE-77E4-48C0-B03B-56B51C41C896}" dt="2021-02-02T20:02:47.112" v="2023" actId="5793"/>
          <ac:spMkLst>
            <pc:docMk/>
            <pc:sldMk cId="3928704735" sldId="273"/>
            <ac:spMk id="4" creationId="{23FF10E8-33D1-4C98-8A61-5126892AD7E9}"/>
          </ac:spMkLst>
        </pc:spChg>
        <pc:picChg chg="add mod">
          <ac:chgData name="Technician" userId="1e8c4c19-6c55-47f0-8d55-0058f1ae7d2c" providerId="ADAL" clId="{016D59AE-77E4-48C0-B03B-56B51C41C896}" dt="2021-02-02T19:57:26.289" v="1940" actId="1076"/>
          <ac:picMkLst>
            <pc:docMk/>
            <pc:sldMk cId="3928704735" sldId="273"/>
            <ac:picMk id="6" creationId="{89D7E8A4-E6A1-49E8-988A-CDDBB3BEA501}"/>
          </ac:picMkLst>
        </pc:picChg>
      </pc:sldChg>
      <pc:sldChg chg="addSp delSp modSp new mod">
        <pc:chgData name="Technician" userId="1e8c4c19-6c55-47f0-8d55-0058f1ae7d2c" providerId="ADAL" clId="{016D59AE-77E4-48C0-B03B-56B51C41C896}" dt="2021-02-02T20:09:29.946" v="2483" actId="14100"/>
        <pc:sldMkLst>
          <pc:docMk/>
          <pc:sldMk cId="2771379798" sldId="274"/>
        </pc:sldMkLst>
        <pc:spChg chg="mod">
          <ac:chgData name="Technician" userId="1e8c4c19-6c55-47f0-8d55-0058f1ae7d2c" providerId="ADAL" clId="{016D59AE-77E4-48C0-B03B-56B51C41C896}" dt="2021-02-02T20:03:51.611" v="2160" actId="404"/>
          <ac:spMkLst>
            <pc:docMk/>
            <pc:sldMk cId="2771379798" sldId="274"/>
            <ac:spMk id="2" creationId="{C9CA12E7-907B-47C7-AAA8-9B1D012C3216}"/>
          </ac:spMkLst>
        </pc:spChg>
        <pc:spChg chg="mod">
          <ac:chgData name="Technician" userId="1e8c4c19-6c55-47f0-8d55-0058f1ae7d2c" providerId="ADAL" clId="{016D59AE-77E4-48C0-B03B-56B51C41C896}" dt="2021-02-02T20:07:24.348" v="2464" actId="20577"/>
          <ac:spMkLst>
            <pc:docMk/>
            <pc:sldMk cId="2771379798" sldId="274"/>
            <ac:spMk id="3" creationId="{77CC67EC-E89B-4D8E-BE71-D2DCDBC2E207}"/>
          </ac:spMkLst>
        </pc:spChg>
        <pc:spChg chg="del">
          <ac:chgData name="Technician" userId="1e8c4c19-6c55-47f0-8d55-0058f1ae7d2c" providerId="ADAL" clId="{016D59AE-77E4-48C0-B03B-56B51C41C896}" dt="2021-02-02T20:07:56.120" v="2465" actId="931"/>
          <ac:spMkLst>
            <pc:docMk/>
            <pc:sldMk cId="2771379798" sldId="274"/>
            <ac:spMk id="4" creationId="{6088BB15-3DE8-473E-954A-73A05FDB5D86}"/>
          </ac:spMkLst>
        </pc:spChg>
        <pc:spChg chg="add del mod">
          <ac:chgData name="Technician" userId="1e8c4c19-6c55-47f0-8d55-0058f1ae7d2c" providerId="ADAL" clId="{016D59AE-77E4-48C0-B03B-56B51C41C896}" dt="2021-02-02T20:08:04.252" v="2467" actId="478"/>
          <ac:spMkLst>
            <pc:docMk/>
            <pc:sldMk cId="2771379798" sldId="274"/>
            <ac:spMk id="7" creationId="{AF00F82A-C437-495F-93C0-82DD198BADC7}"/>
          </ac:spMkLst>
        </pc:spChg>
        <pc:spChg chg="add del mod">
          <ac:chgData name="Technician" userId="1e8c4c19-6c55-47f0-8d55-0058f1ae7d2c" providerId="ADAL" clId="{016D59AE-77E4-48C0-B03B-56B51C41C896}" dt="2021-02-02T20:08:43.419" v="2476" actId="478"/>
          <ac:spMkLst>
            <pc:docMk/>
            <pc:sldMk cId="2771379798" sldId="274"/>
            <ac:spMk id="10" creationId="{3CC55E5F-80BC-4AFB-9F5A-E5C46437A78D}"/>
          </ac:spMkLst>
        </pc:spChg>
        <pc:spChg chg="add mod">
          <ac:chgData name="Technician" userId="1e8c4c19-6c55-47f0-8d55-0058f1ae7d2c" providerId="ADAL" clId="{016D59AE-77E4-48C0-B03B-56B51C41C896}" dt="2021-02-02T20:09:16.457" v="2479" actId="1076"/>
          <ac:spMkLst>
            <pc:docMk/>
            <pc:sldMk cId="2771379798" sldId="274"/>
            <ac:spMk id="13" creationId="{D91BC0E1-4D2B-4716-AC0D-9A6E175169C2}"/>
          </ac:spMkLst>
        </pc:spChg>
        <pc:picChg chg="add mod">
          <ac:chgData name="Technician" userId="1e8c4c19-6c55-47f0-8d55-0058f1ae7d2c" providerId="ADAL" clId="{016D59AE-77E4-48C0-B03B-56B51C41C896}" dt="2021-02-02T20:09:29.946" v="2483" actId="14100"/>
          <ac:picMkLst>
            <pc:docMk/>
            <pc:sldMk cId="2771379798" sldId="274"/>
            <ac:picMk id="6" creationId="{C1E2F175-371D-4213-B3E4-F217C39203E9}"/>
          </ac:picMkLst>
        </pc:picChg>
        <pc:picChg chg="add mod">
          <ac:chgData name="Technician" userId="1e8c4c19-6c55-47f0-8d55-0058f1ae7d2c" providerId="ADAL" clId="{016D59AE-77E4-48C0-B03B-56B51C41C896}" dt="2021-02-02T20:09:21.250" v="2481" actId="14100"/>
          <ac:picMkLst>
            <pc:docMk/>
            <pc:sldMk cId="2771379798" sldId="274"/>
            <ac:picMk id="9" creationId="{BFAB774E-0E23-4718-867C-8C2D8E8F542E}"/>
          </ac:picMkLst>
        </pc:picChg>
        <pc:picChg chg="add mod">
          <ac:chgData name="Technician" userId="1e8c4c19-6c55-47f0-8d55-0058f1ae7d2c" providerId="ADAL" clId="{016D59AE-77E4-48C0-B03B-56B51C41C896}" dt="2021-02-02T20:09:16.457" v="2479" actId="1076"/>
          <ac:picMkLst>
            <pc:docMk/>
            <pc:sldMk cId="2771379798" sldId="274"/>
            <ac:picMk id="12" creationId="{F40467F8-EE07-4B79-BA60-78305F32D58A}"/>
          </ac:picMkLst>
        </pc:picChg>
      </pc:sldChg>
      <pc:sldChg chg="addSp delSp modSp new mod">
        <pc:chgData name="Technician" userId="1e8c4c19-6c55-47f0-8d55-0058f1ae7d2c" providerId="ADAL" clId="{016D59AE-77E4-48C0-B03B-56B51C41C896}" dt="2021-02-02T20:22:06.842" v="2954" actId="1076"/>
        <pc:sldMkLst>
          <pc:docMk/>
          <pc:sldMk cId="3731293883" sldId="275"/>
        </pc:sldMkLst>
        <pc:spChg chg="mod">
          <ac:chgData name="Technician" userId="1e8c4c19-6c55-47f0-8d55-0058f1ae7d2c" providerId="ADAL" clId="{016D59AE-77E4-48C0-B03B-56B51C41C896}" dt="2021-02-02T20:10:08.716" v="2544" actId="20577"/>
          <ac:spMkLst>
            <pc:docMk/>
            <pc:sldMk cId="3731293883" sldId="275"/>
            <ac:spMk id="2" creationId="{F1EEEDCE-E8ED-48C0-BCBB-73FFBA490410}"/>
          </ac:spMkLst>
        </pc:spChg>
        <pc:spChg chg="mod">
          <ac:chgData name="Technician" userId="1e8c4c19-6c55-47f0-8d55-0058f1ae7d2c" providerId="ADAL" clId="{016D59AE-77E4-48C0-B03B-56B51C41C896}" dt="2021-02-02T20:17:39.708" v="2894" actId="20577"/>
          <ac:spMkLst>
            <pc:docMk/>
            <pc:sldMk cId="3731293883" sldId="275"/>
            <ac:spMk id="3" creationId="{2F9AC0B3-9461-4ADF-9533-D453BA5972A1}"/>
          </ac:spMkLst>
        </pc:spChg>
        <pc:spChg chg="del mod">
          <ac:chgData name="Technician" userId="1e8c4c19-6c55-47f0-8d55-0058f1ae7d2c" providerId="ADAL" clId="{016D59AE-77E4-48C0-B03B-56B51C41C896}" dt="2021-02-02T20:18:36.574" v="2895" actId="931"/>
          <ac:spMkLst>
            <pc:docMk/>
            <pc:sldMk cId="3731293883" sldId="275"/>
            <ac:spMk id="4" creationId="{8A99C73D-F10A-418C-BC32-C882D6F7376A}"/>
          </ac:spMkLst>
        </pc:spChg>
        <pc:spChg chg="add del mod">
          <ac:chgData name="Technician" userId="1e8c4c19-6c55-47f0-8d55-0058f1ae7d2c" providerId="ADAL" clId="{016D59AE-77E4-48C0-B03B-56B51C41C896}" dt="2021-02-02T20:18:52.672" v="2897" actId="478"/>
          <ac:spMkLst>
            <pc:docMk/>
            <pc:sldMk cId="3731293883" sldId="275"/>
            <ac:spMk id="12" creationId="{ACA77F0A-3C33-4F76-AC43-9D13057B3570}"/>
          </ac:spMkLst>
        </pc:spChg>
        <pc:spChg chg="add del mod">
          <ac:chgData name="Technician" userId="1e8c4c19-6c55-47f0-8d55-0058f1ae7d2c" providerId="ADAL" clId="{016D59AE-77E4-48C0-B03B-56B51C41C896}" dt="2021-02-02T20:21:44.427" v="2949" actId="931"/>
          <ac:spMkLst>
            <pc:docMk/>
            <pc:sldMk cId="3731293883" sldId="275"/>
            <ac:spMk id="14" creationId="{D3FBEFD1-DC0C-4F62-ABE4-70A8FBD41718}"/>
          </ac:spMkLst>
        </pc:spChg>
        <pc:spChg chg="add del mod">
          <ac:chgData name="Technician" userId="1e8c4c19-6c55-47f0-8d55-0058f1ae7d2c" providerId="ADAL" clId="{016D59AE-77E4-48C0-B03B-56B51C41C896}" dt="2021-02-02T20:21:58.036" v="2951" actId="478"/>
          <ac:spMkLst>
            <pc:docMk/>
            <pc:sldMk cId="3731293883" sldId="275"/>
            <ac:spMk id="17" creationId="{61899B8D-36CC-4998-BF9D-148679C71A83}"/>
          </ac:spMkLst>
        </pc:spChg>
        <pc:picChg chg="add del mod">
          <ac:chgData name="Technician" userId="1e8c4c19-6c55-47f0-8d55-0058f1ae7d2c" providerId="ADAL" clId="{016D59AE-77E4-48C0-B03B-56B51C41C896}" dt="2021-02-02T20:20:33.600" v="2944" actId="478"/>
          <ac:picMkLst>
            <pc:docMk/>
            <pc:sldMk cId="3731293883" sldId="275"/>
            <ac:picMk id="6" creationId="{01AF700A-AD45-4E4C-AFE5-10C9B76F7FCB}"/>
          </ac:picMkLst>
        </pc:picChg>
        <pc:picChg chg="add del mod">
          <ac:chgData name="Technician" userId="1e8c4c19-6c55-47f0-8d55-0058f1ae7d2c" providerId="ADAL" clId="{016D59AE-77E4-48C0-B03B-56B51C41C896}" dt="2021-02-02T20:19:29.977" v="2901" actId="21"/>
          <ac:picMkLst>
            <pc:docMk/>
            <pc:sldMk cId="3731293883" sldId="275"/>
            <ac:picMk id="8" creationId="{FCC43CEE-BC8E-41CC-A9D4-F48A8D8C21C6}"/>
          </ac:picMkLst>
        </pc:picChg>
        <pc:picChg chg="add del mod">
          <ac:chgData name="Technician" userId="1e8c4c19-6c55-47f0-8d55-0058f1ae7d2c" providerId="ADAL" clId="{016D59AE-77E4-48C0-B03B-56B51C41C896}" dt="2021-02-02T20:20:52.716" v="2948" actId="478"/>
          <ac:picMkLst>
            <pc:docMk/>
            <pc:sldMk cId="3731293883" sldId="275"/>
            <ac:picMk id="10" creationId="{822DCBFF-4A44-435D-A7D9-1A38854C1D28}"/>
          </ac:picMkLst>
        </pc:picChg>
        <pc:picChg chg="add mod">
          <ac:chgData name="Technician" userId="1e8c4c19-6c55-47f0-8d55-0058f1ae7d2c" providerId="ADAL" clId="{016D59AE-77E4-48C0-B03B-56B51C41C896}" dt="2021-02-02T20:22:06.842" v="2954" actId="1076"/>
          <ac:picMkLst>
            <pc:docMk/>
            <pc:sldMk cId="3731293883" sldId="275"/>
            <ac:picMk id="16" creationId="{DC92F3D5-6332-4FAB-BDD9-7C9151F9F158}"/>
          </ac:picMkLst>
        </pc:picChg>
      </pc:sldChg>
      <pc:sldChg chg="addSp delSp modSp new del mod">
        <pc:chgData name="Technician" userId="1e8c4c19-6c55-47f0-8d55-0058f1ae7d2c" providerId="ADAL" clId="{016D59AE-77E4-48C0-B03B-56B51C41C896}" dt="2021-02-02T20:28:10.163" v="3017" actId="47"/>
        <pc:sldMkLst>
          <pc:docMk/>
          <pc:sldMk cId="1507734838" sldId="276"/>
        </pc:sldMkLst>
        <pc:spChg chg="mod">
          <ac:chgData name="Technician" userId="1e8c4c19-6c55-47f0-8d55-0058f1ae7d2c" providerId="ADAL" clId="{016D59AE-77E4-48C0-B03B-56B51C41C896}" dt="2021-02-02T20:22:26.404" v="2983" actId="20577"/>
          <ac:spMkLst>
            <pc:docMk/>
            <pc:sldMk cId="1507734838" sldId="276"/>
            <ac:spMk id="2" creationId="{28DA920E-8A0C-4400-972D-4BDC690EAAF0}"/>
          </ac:spMkLst>
        </pc:spChg>
        <pc:spChg chg="del">
          <ac:chgData name="Technician" userId="1e8c4c19-6c55-47f0-8d55-0058f1ae7d2c" providerId="ADAL" clId="{016D59AE-77E4-48C0-B03B-56B51C41C896}" dt="2021-02-02T20:23:02.390" v="2984" actId="3680"/>
          <ac:spMkLst>
            <pc:docMk/>
            <pc:sldMk cId="1507734838" sldId="276"/>
            <ac:spMk id="3" creationId="{A8FF810E-509C-4A19-93F2-71A5C353B7A6}"/>
          </ac:spMkLst>
        </pc:spChg>
        <pc:spChg chg="del">
          <ac:chgData name="Technician" userId="1e8c4c19-6c55-47f0-8d55-0058f1ae7d2c" providerId="ADAL" clId="{016D59AE-77E4-48C0-B03B-56B51C41C896}" dt="2021-02-02T20:23:35.948" v="2992" actId="478"/>
          <ac:spMkLst>
            <pc:docMk/>
            <pc:sldMk cId="1507734838" sldId="276"/>
            <ac:spMk id="4" creationId="{34F4C0B6-894D-476B-B91C-F2A5695B4146}"/>
          </ac:spMkLst>
        </pc:spChg>
        <pc:spChg chg="add del mod">
          <ac:chgData name="Technician" userId="1e8c4c19-6c55-47f0-8d55-0058f1ae7d2c" providerId="ADAL" clId="{016D59AE-77E4-48C0-B03B-56B51C41C896}" dt="2021-02-02T20:25:22.100" v="3003" actId="478"/>
          <ac:spMkLst>
            <pc:docMk/>
            <pc:sldMk cId="1507734838" sldId="276"/>
            <ac:spMk id="8" creationId="{37D62AEC-8977-46CE-9CFE-4C15C1160FE3}"/>
          </ac:spMkLst>
        </pc:spChg>
        <pc:spChg chg="add del mod">
          <ac:chgData name="Technician" userId="1e8c4c19-6c55-47f0-8d55-0058f1ae7d2c" providerId="ADAL" clId="{016D59AE-77E4-48C0-B03B-56B51C41C896}" dt="2021-02-02T20:25:09.308" v="3000" actId="478"/>
          <ac:spMkLst>
            <pc:docMk/>
            <pc:sldMk cId="1507734838" sldId="276"/>
            <ac:spMk id="11" creationId="{8E899D4D-CC55-46EE-95F5-CF30B088D658}"/>
          </ac:spMkLst>
        </pc:spChg>
        <pc:spChg chg="add del mod">
          <ac:chgData name="Technician" userId="1e8c4c19-6c55-47f0-8d55-0058f1ae7d2c" providerId="ADAL" clId="{016D59AE-77E4-48C0-B03B-56B51C41C896}" dt="2021-02-02T20:26:59.296" v="3015" actId="931"/>
          <ac:spMkLst>
            <pc:docMk/>
            <pc:sldMk cId="1507734838" sldId="276"/>
            <ac:spMk id="14" creationId="{A4BC22A9-FF41-4BD9-A5B8-8541D0AE95B8}"/>
          </ac:spMkLst>
        </pc:spChg>
        <pc:graphicFrameChg chg="add mod ord modGraphic">
          <ac:chgData name="Technician" userId="1e8c4c19-6c55-47f0-8d55-0058f1ae7d2c" providerId="ADAL" clId="{016D59AE-77E4-48C0-B03B-56B51C41C896}" dt="2021-02-02T20:25:45.306" v="3009" actId="14734"/>
          <ac:graphicFrameMkLst>
            <pc:docMk/>
            <pc:sldMk cId="1507734838" sldId="276"/>
            <ac:graphicFrameMk id="5" creationId="{5F1D6F98-16C4-4336-B424-04777311605B}"/>
          </ac:graphicFrameMkLst>
        </pc:graphicFrameChg>
        <pc:picChg chg="add mod">
          <ac:chgData name="Technician" userId="1e8c4c19-6c55-47f0-8d55-0058f1ae7d2c" providerId="ADAL" clId="{016D59AE-77E4-48C0-B03B-56B51C41C896}" dt="2021-02-02T20:25:52.498" v="3011" actId="1076"/>
          <ac:picMkLst>
            <pc:docMk/>
            <pc:sldMk cId="1507734838" sldId="276"/>
            <ac:picMk id="7" creationId="{00509FC8-3431-4A39-BF2C-265370621CA6}"/>
          </ac:picMkLst>
        </pc:picChg>
        <pc:picChg chg="add del mod">
          <ac:chgData name="Technician" userId="1e8c4c19-6c55-47f0-8d55-0058f1ae7d2c" providerId="ADAL" clId="{016D59AE-77E4-48C0-B03B-56B51C41C896}" dt="2021-02-02T20:25:09.308" v="3000" actId="478"/>
          <ac:picMkLst>
            <pc:docMk/>
            <pc:sldMk cId="1507734838" sldId="276"/>
            <ac:picMk id="10" creationId="{22D7B624-9711-4B07-96C7-7A13A85C6EBD}"/>
          </ac:picMkLst>
        </pc:picChg>
        <pc:picChg chg="add del mod">
          <ac:chgData name="Technician" userId="1e8c4c19-6c55-47f0-8d55-0058f1ae7d2c" providerId="ADAL" clId="{016D59AE-77E4-48C0-B03B-56B51C41C896}" dt="2021-02-02T20:26:59.296" v="3015" actId="931"/>
          <ac:picMkLst>
            <pc:docMk/>
            <pc:sldMk cId="1507734838" sldId="276"/>
            <ac:picMk id="13" creationId="{EA1B6BEE-F32B-4D4C-A406-5280C30B199D}"/>
          </ac:picMkLst>
        </pc:picChg>
        <pc:picChg chg="add mod">
          <ac:chgData name="Technician" userId="1e8c4c19-6c55-47f0-8d55-0058f1ae7d2c" providerId="ADAL" clId="{016D59AE-77E4-48C0-B03B-56B51C41C896}" dt="2021-02-02T20:27:49.973" v="3016" actId="931"/>
          <ac:picMkLst>
            <pc:docMk/>
            <pc:sldMk cId="1507734838" sldId="276"/>
            <ac:picMk id="16" creationId="{2B02CC7F-30EF-4526-911A-737C6DDB5BC6}"/>
          </ac:picMkLst>
        </pc:picChg>
      </pc:sldChg>
      <pc:sldChg chg="addSp delSp modSp new mod">
        <pc:chgData name="Technician" userId="1e8c4c19-6c55-47f0-8d55-0058f1ae7d2c" providerId="ADAL" clId="{016D59AE-77E4-48C0-B03B-56B51C41C896}" dt="2021-02-02T20:34:09.954" v="3270" actId="1076"/>
        <pc:sldMkLst>
          <pc:docMk/>
          <pc:sldMk cId="4286895996" sldId="276"/>
        </pc:sldMkLst>
        <pc:spChg chg="mod">
          <ac:chgData name="Technician" userId="1e8c4c19-6c55-47f0-8d55-0058f1ae7d2c" providerId="ADAL" clId="{016D59AE-77E4-48C0-B03B-56B51C41C896}" dt="2021-02-02T20:30:46.580" v="3159" actId="404"/>
          <ac:spMkLst>
            <pc:docMk/>
            <pc:sldMk cId="4286895996" sldId="276"/>
            <ac:spMk id="2" creationId="{489972F2-334C-40A1-9C4B-CC7D8331D981}"/>
          </ac:spMkLst>
        </pc:spChg>
        <pc:spChg chg="mod">
          <ac:chgData name="Technician" userId="1e8c4c19-6c55-47f0-8d55-0058f1ae7d2c" providerId="ADAL" clId="{016D59AE-77E4-48C0-B03B-56B51C41C896}" dt="2021-02-02T20:31:31.603" v="3256" actId="20577"/>
          <ac:spMkLst>
            <pc:docMk/>
            <pc:sldMk cId="4286895996" sldId="276"/>
            <ac:spMk id="3" creationId="{24FB1352-2C03-4762-ADC6-0A72D1AB73B3}"/>
          </ac:spMkLst>
        </pc:spChg>
        <pc:spChg chg="del">
          <ac:chgData name="Technician" userId="1e8c4c19-6c55-47f0-8d55-0058f1ae7d2c" providerId="ADAL" clId="{016D59AE-77E4-48C0-B03B-56B51C41C896}" dt="2021-02-02T20:32:26.540" v="3257" actId="931"/>
          <ac:spMkLst>
            <pc:docMk/>
            <pc:sldMk cId="4286895996" sldId="276"/>
            <ac:spMk id="4" creationId="{0518EC67-3921-44E6-BD6C-8C26850EACA2}"/>
          </ac:spMkLst>
        </pc:spChg>
        <pc:spChg chg="add del mod">
          <ac:chgData name="Technician" userId="1e8c4c19-6c55-47f0-8d55-0058f1ae7d2c" providerId="ADAL" clId="{016D59AE-77E4-48C0-B03B-56B51C41C896}" dt="2021-02-02T20:33:54.707" v="3266" actId="931"/>
          <ac:spMkLst>
            <pc:docMk/>
            <pc:sldMk cId="4286895996" sldId="276"/>
            <ac:spMk id="8" creationId="{230E2C7C-FA2B-492A-9583-0133C3227B4A}"/>
          </ac:spMkLst>
        </pc:spChg>
        <pc:spChg chg="add del mod">
          <ac:chgData name="Technician" userId="1e8c4c19-6c55-47f0-8d55-0058f1ae7d2c" providerId="ADAL" clId="{016D59AE-77E4-48C0-B03B-56B51C41C896}" dt="2021-02-02T20:34:03.973" v="3268" actId="478"/>
          <ac:spMkLst>
            <pc:docMk/>
            <pc:sldMk cId="4286895996" sldId="276"/>
            <ac:spMk id="11" creationId="{AF9E9CF0-0247-4E82-924B-995D8A6B4AD4}"/>
          </ac:spMkLst>
        </pc:spChg>
        <pc:picChg chg="add del mod">
          <ac:chgData name="Technician" userId="1e8c4c19-6c55-47f0-8d55-0058f1ae7d2c" providerId="ADAL" clId="{016D59AE-77E4-48C0-B03B-56B51C41C896}" dt="2021-02-02T20:32:49.739" v="3261" actId="21"/>
          <ac:picMkLst>
            <pc:docMk/>
            <pc:sldMk cId="4286895996" sldId="276"/>
            <ac:picMk id="6" creationId="{F7A5C260-7860-4269-A13F-79AE9C5DD6C9}"/>
          </ac:picMkLst>
        </pc:picChg>
        <pc:picChg chg="add mod">
          <ac:chgData name="Technician" userId="1e8c4c19-6c55-47f0-8d55-0058f1ae7d2c" providerId="ADAL" clId="{016D59AE-77E4-48C0-B03B-56B51C41C896}" dt="2021-02-02T20:34:09.954" v="3270" actId="1076"/>
          <ac:picMkLst>
            <pc:docMk/>
            <pc:sldMk cId="4286895996" sldId="276"/>
            <ac:picMk id="10" creationId="{3FA16072-077A-47FB-A8D3-C5F1266A565E}"/>
          </ac:picMkLst>
        </pc:picChg>
      </pc:sldChg>
      <pc:sldChg chg="addSp delSp modSp new mod">
        <pc:chgData name="Technician" userId="1e8c4c19-6c55-47f0-8d55-0058f1ae7d2c" providerId="ADAL" clId="{016D59AE-77E4-48C0-B03B-56B51C41C896}" dt="2021-02-02T20:33:01.674" v="3265" actId="1076"/>
        <pc:sldMkLst>
          <pc:docMk/>
          <pc:sldMk cId="4860832" sldId="277"/>
        </pc:sldMkLst>
        <pc:spChg chg="del">
          <ac:chgData name="Technician" userId="1e8c4c19-6c55-47f0-8d55-0058f1ae7d2c" providerId="ADAL" clId="{016D59AE-77E4-48C0-B03B-56B51C41C896}" dt="2021-02-02T20:32:53.828" v="3262"/>
          <ac:spMkLst>
            <pc:docMk/>
            <pc:sldMk cId="4860832" sldId="277"/>
            <ac:spMk id="3" creationId="{97DADA7B-E51C-4C97-9742-B9F383D1999B}"/>
          </ac:spMkLst>
        </pc:spChg>
        <pc:picChg chg="add mod">
          <ac:chgData name="Technician" userId="1e8c4c19-6c55-47f0-8d55-0058f1ae7d2c" providerId="ADAL" clId="{016D59AE-77E4-48C0-B03B-56B51C41C896}" dt="2021-02-02T20:33:01.674" v="3265" actId="1076"/>
          <ac:picMkLst>
            <pc:docMk/>
            <pc:sldMk cId="4860832" sldId="277"/>
            <ac:picMk id="5" creationId="{4808746C-5697-4A1D-A078-DCDD7069C31D}"/>
          </ac:picMkLst>
        </pc:picChg>
      </pc:sldChg>
      <pc:sldChg chg="addSp delSp modSp new mod">
        <pc:chgData name="Technician" userId="1e8c4c19-6c55-47f0-8d55-0058f1ae7d2c" providerId="ADAL" clId="{016D59AE-77E4-48C0-B03B-56B51C41C896}" dt="2021-02-02T20:41:36.524" v="3501" actId="20577"/>
        <pc:sldMkLst>
          <pc:docMk/>
          <pc:sldMk cId="162161918" sldId="278"/>
        </pc:sldMkLst>
        <pc:spChg chg="mod">
          <ac:chgData name="Technician" userId="1e8c4c19-6c55-47f0-8d55-0058f1ae7d2c" providerId="ADAL" clId="{016D59AE-77E4-48C0-B03B-56B51C41C896}" dt="2021-02-02T20:34:38.819" v="3302" actId="20577"/>
          <ac:spMkLst>
            <pc:docMk/>
            <pc:sldMk cId="162161918" sldId="278"/>
            <ac:spMk id="2" creationId="{8F34A410-5A02-42AC-AAB5-618299A03B34}"/>
          </ac:spMkLst>
        </pc:spChg>
        <pc:spChg chg="mod">
          <ac:chgData name="Technician" userId="1e8c4c19-6c55-47f0-8d55-0058f1ae7d2c" providerId="ADAL" clId="{016D59AE-77E4-48C0-B03B-56B51C41C896}" dt="2021-02-02T20:41:36.524" v="3501" actId="20577"/>
          <ac:spMkLst>
            <pc:docMk/>
            <pc:sldMk cId="162161918" sldId="278"/>
            <ac:spMk id="3" creationId="{348F610A-2B49-442E-B0D0-8B97D221E9EB}"/>
          </ac:spMkLst>
        </pc:spChg>
        <pc:spChg chg="del">
          <ac:chgData name="Technician" userId="1e8c4c19-6c55-47f0-8d55-0058f1ae7d2c" providerId="ADAL" clId="{016D59AE-77E4-48C0-B03B-56B51C41C896}" dt="2021-02-02T20:37:09.935" v="3332"/>
          <ac:spMkLst>
            <pc:docMk/>
            <pc:sldMk cId="162161918" sldId="278"/>
            <ac:spMk id="4" creationId="{12DB1FE8-88B4-457C-A56C-6BAF2D20F90F}"/>
          </ac:spMkLst>
        </pc:spChg>
        <pc:picChg chg="add mod">
          <ac:chgData name="Technician" userId="1e8c4c19-6c55-47f0-8d55-0058f1ae7d2c" providerId="ADAL" clId="{016D59AE-77E4-48C0-B03B-56B51C41C896}" dt="2021-02-02T20:40:18.314" v="3376" actId="1076"/>
          <ac:picMkLst>
            <pc:docMk/>
            <pc:sldMk cId="162161918" sldId="278"/>
            <ac:picMk id="5" creationId="{223B890A-3EFC-4D3A-9BDE-19840695F385}"/>
          </ac:picMkLst>
        </pc:picChg>
        <pc:picChg chg="add mod">
          <ac:chgData name="Technician" userId="1e8c4c19-6c55-47f0-8d55-0058f1ae7d2c" providerId="ADAL" clId="{016D59AE-77E4-48C0-B03B-56B51C41C896}" dt="2021-02-02T20:40:15.810" v="3375" actId="1076"/>
          <ac:picMkLst>
            <pc:docMk/>
            <pc:sldMk cId="162161918" sldId="278"/>
            <ac:picMk id="6" creationId="{01989698-83DB-4F3C-8B8E-5223D1D25CFD}"/>
          </ac:picMkLst>
        </pc:picChg>
        <pc:picChg chg="add mod">
          <ac:chgData name="Technician" userId="1e8c4c19-6c55-47f0-8d55-0058f1ae7d2c" providerId="ADAL" clId="{016D59AE-77E4-48C0-B03B-56B51C41C896}" dt="2021-02-02T20:38:37.323" v="3366" actId="1076"/>
          <ac:picMkLst>
            <pc:docMk/>
            <pc:sldMk cId="162161918" sldId="278"/>
            <ac:picMk id="1026" creationId="{D2F1CDFC-4A75-4C95-9EFF-68F79F4226D5}"/>
          </ac:picMkLst>
        </pc:picChg>
        <pc:picChg chg="add mod">
          <ac:chgData name="Technician" userId="1e8c4c19-6c55-47f0-8d55-0058f1ae7d2c" providerId="ADAL" clId="{016D59AE-77E4-48C0-B03B-56B51C41C896}" dt="2021-02-02T20:38:43.891" v="3369" actId="1076"/>
          <ac:picMkLst>
            <pc:docMk/>
            <pc:sldMk cId="162161918" sldId="278"/>
            <ac:picMk id="1028" creationId="{F4526E59-9B19-4BD8-8B30-32C792E02121}"/>
          </ac:picMkLst>
        </pc:picChg>
      </pc:sldChg>
    </pc:docChg>
  </pc:docChgLst>
  <pc:docChgLst>
    <pc:chgData name="Byambagerel Suran" userId="56f43587-b5be-4d95-8555-44150fd02da4" providerId="ADAL" clId="{A5D61B43-6877-4B72-9A7C-E9C1DA3E59A1}"/>
    <pc:docChg chg="custSel delSld modSld">
      <pc:chgData name="Byambagerel Suran" userId="56f43587-b5be-4d95-8555-44150fd02da4" providerId="ADAL" clId="{A5D61B43-6877-4B72-9A7C-E9C1DA3E59A1}" dt="2022-10-24T09:39:23.034" v="738" actId="1076"/>
      <pc:docMkLst>
        <pc:docMk/>
      </pc:docMkLst>
      <pc:sldChg chg="modSp mod">
        <pc:chgData name="Byambagerel Suran" userId="56f43587-b5be-4d95-8555-44150fd02da4" providerId="ADAL" clId="{A5D61B43-6877-4B72-9A7C-E9C1DA3E59A1}" dt="2022-10-24T09:23:31.874" v="0" actId="14100"/>
        <pc:sldMkLst>
          <pc:docMk/>
          <pc:sldMk cId="2040143890" sldId="257"/>
        </pc:sldMkLst>
        <pc:spChg chg="mod">
          <ac:chgData name="Byambagerel Suran" userId="56f43587-b5be-4d95-8555-44150fd02da4" providerId="ADAL" clId="{A5D61B43-6877-4B72-9A7C-E9C1DA3E59A1}" dt="2022-10-24T09:23:31.874" v="0" actId="14100"/>
          <ac:spMkLst>
            <pc:docMk/>
            <pc:sldMk cId="2040143890" sldId="257"/>
            <ac:spMk id="4" creationId="{17A63A20-56E2-4CCA-8031-74CE46DB02F2}"/>
          </ac:spMkLst>
        </pc:spChg>
      </pc:sldChg>
      <pc:sldChg chg="del">
        <pc:chgData name="Byambagerel Suran" userId="56f43587-b5be-4d95-8555-44150fd02da4" providerId="ADAL" clId="{A5D61B43-6877-4B72-9A7C-E9C1DA3E59A1}" dt="2022-10-24T09:24:52.195" v="1" actId="47"/>
        <pc:sldMkLst>
          <pc:docMk/>
          <pc:sldMk cId="705940662" sldId="258"/>
        </pc:sldMkLst>
      </pc:sldChg>
      <pc:sldChg chg="modSp mod">
        <pc:chgData name="Byambagerel Suran" userId="56f43587-b5be-4d95-8555-44150fd02da4" providerId="ADAL" clId="{A5D61B43-6877-4B72-9A7C-E9C1DA3E59A1}" dt="2022-10-24T09:25:07.035" v="2" actId="14100"/>
        <pc:sldMkLst>
          <pc:docMk/>
          <pc:sldMk cId="3321916527" sldId="259"/>
        </pc:sldMkLst>
        <pc:spChg chg="mod">
          <ac:chgData name="Byambagerel Suran" userId="56f43587-b5be-4d95-8555-44150fd02da4" providerId="ADAL" clId="{A5D61B43-6877-4B72-9A7C-E9C1DA3E59A1}" dt="2022-10-24T09:25:07.035" v="2" actId="14100"/>
          <ac:spMkLst>
            <pc:docMk/>
            <pc:sldMk cId="3321916527" sldId="259"/>
            <ac:spMk id="3" creationId="{AEC73737-4203-40CE-8237-FE8ACC04DC76}"/>
          </ac:spMkLst>
        </pc:spChg>
      </pc:sldChg>
      <pc:sldChg chg="modSp mod">
        <pc:chgData name="Byambagerel Suran" userId="56f43587-b5be-4d95-8555-44150fd02da4" providerId="ADAL" clId="{A5D61B43-6877-4B72-9A7C-E9C1DA3E59A1}" dt="2022-10-24T09:27:08.515" v="267" actId="20577"/>
        <pc:sldMkLst>
          <pc:docMk/>
          <pc:sldMk cId="1613489028" sldId="260"/>
        </pc:sldMkLst>
        <pc:spChg chg="mod">
          <ac:chgData name="Byambagerel Suran" userId="56f43587-b5be-4d95-8555-44150fd02da4" providerId="ADAL" clId="{A5D61B43-6877-4B72-9A7C-E9C1DA3E59A1}" dt="2022-10-24T09:27:08.515" v="267" actId="20577"/>
          <ac:spMkLst>
            <pc:docMk/>
            <pc:sldMk cId="1613489028" sldId="260"/>
            <ac:spMk id="3" creationId="{4A4648E1-4C2A-4282-885A-F9E5BB7C86B6}"/>
          </ac:spMkLst>
        </pc:spChg>
      </pc:sldChg>
      <pc:sldChg chg="modSp mod">
        <pc:chgData name="Byambagerel Suran" userId="56f43587-b5be-4d95-8555-44150fd02da4" providerId="ADAL" clId="{A5D61B43-6877-4B72-9A7C-E9C1DA3E59A1}" dt="2022-10-24T09:31:34.531" v="278" actId="20577"/>
        <pc:sldMkLst>
          <pc:docMk/>
          <pc:sldMk cId="3667586823" sldId="262"/>
        </pc:sldMkLst>
        <pc:spChg chg="mod">
          <ac:chgData name="Byambagerel Suran" userId="56f43587-b5be-4d95-8555-44150fd02da4" providerId="ADAL" clId="{A5D61B43-6877-4B72-9A7C-E9C1DA3E59A1}" dt="2022-10-24T09:31:34.531" v="278" actId="20577"/>
          <ac:spMkLst>
            <pc:docMk/>
            <pc:sldMk cId="3667586823" sldId="262"/>
            <ac:spMk id="3" creationId="{66449AB9-6304-4EBD-AF34-FCE00E7E52E9}"/>
          </ac:spMkLst>
        </pc:spChg>
      </pc:sldChg>
      <pc:sldChg chg="modSp mod">
        <pc:chgData name="Byambagerel Suran" userId="56f43587-b5be-4d95-8555-44150fd02da4" providerId="ADAL" clId="{A5D61B43-6877-4B72-9A7C-E9C1DA3E59A1}" dt="2022-10-24T09:37:56.401" v="728" actId="20577"/>
        <pc:sldMkLst>
          <pc:docMk/>
          <pc:sldMk cId="2317361621" sldId="263"/>
        </pc:sldMkLst>
        <pc:spChg chg="mod">
          <ac:chgData name="Byambagerel Suran" userId="56f43587-b5be-4d95-8555-44150fd02da4" providerId="ADAL" clId="{A5D61B43-6877-4B72-9A7C-E9C1DA3E59A1}" dt="2022-10-24T09:37:56.401" v="728" actId="20577"/>
          <ac:spMkLst>
            <pc:docMk/>
            <pc:sldMk cId="2317361621" sldId="263"/>
            <ac:spMk id="3" creationId="{C5191A9C-C758-4452-83F5-4D47C570BDDC}"/>
          </ac:spMkLst>
        </pc:spChg>
      </pc:sldChg>
      <pc:sldChg chg="modSp mod">
        <pc:chgData name="Byambagerel Suran" userId="56f43587-b5be-4d95-8555-44150fd02da4" providerId="ADAL" clId="{A5D61B43-6877-4B72-9A7C-E9C1DA3E59A1}" dt="2022-10-24T09:36:34.042" v="703" actId="5793"/>
        <pc:sldMkLst>
          <pc:docMk/>
          <pc:sldMk cId="4011184201" sldId="264"/>
        </pc:sldMkLst>
        <pc:spChg chg="mod">
          <ac:chgData name="Byambagerel Suran" userId="56f43587-b5be-4d95-8555-44150fd02da4" providerId="ADAL" clId="{A5D61B43-6877-4B72-9A7C-E9C1DA3E59A1}" dt="2022-10-24T09:36:34.042" v="703" actId="5793"/>
          <ac:spMkLst>
            <pc:docMk/>
            <pc:sldMk cId="4011184201" sldId="264"/>
            <ac:spMk id="4" creationId="{08143EA9-8255-4A7B-9717-95C4992BF106}"/>
          </ac:spMkLst>
        </pc:spChg>
      </pc:sldChg>
      <pc:sldChg chg="addSp modSp mod">
        <pc:chgData name="Byambagerel Suran" userId="56f43587-b5be-4d95-8555-44150fd02da4" providerId="ADAL" clId="{A5D61B43-6877-4B72-9A7C-E9C1DA3E59A1}" dt="2022-10-24T09:39:07.859" v="737" actId="14100"/>
        <pc:sldMkLst>
          <pc:docMk/>
          <pc:sldMk cId="3796998386" sldId="265"/>
        </pc:sldMkLst>
        <pc:spChg chg="mod">
          <ac:chgData name="Byambagerel Suran" userId="56f43587-b5be-4d95-8555-44150fd02da4" providerId="ADAL" clId="{A5D61B43-6877-4B72-9A7C-E9C1DA3E59A1}" dt="2022-10-24T09:37:23.249" v="715" actId="20577"/>
          <ac:spMkLst>
            <pc:docMk/>
            <pc:sldMk cId="3796998386" sldId="265"/>
            <ac:spMk id="2" creationId="{FB1181A0-1BE9-4F32-A8A8-3C8A22A08CE1}"/>
          </ac:spMkLst>
        </pc:spChg>
        <pc:spChg chg="mod">
          <ac:chgData name="Byambagerel Suran" userId="56f43587-b5be-4d95-8555-44150fd02da4" providerId="ADAL" clId="{A5D61B43-6877-4B72-9A7C-E9C1DA3E59A1}" dt="2022-10-24T09:38:15.417" v="731" actId="20577"/>
          <ac:spMkLst>
            <pc:docMk/>
            <pc:sldMk cId="3796998386" sldId="265"/>
            <ac:spMk id="3" creationId="{44A67792-6DF2-476B-97F3-115AD42C7F98}"/>
          </ac:spMkLst>
        </pc:spChg>
        <pc:picChg chg="add mod">
          <ac:chgData name="Byambagerel Suran" userId="56f43587-b5be-4d95-8555-44150fd02da4" providerId="ADAL" clId="{A5D61B43-6877-4B72-9A7C-E9C1DA3E59A1}" dt="2022-10-24T09:39:07.859" v="737" actId="14100"/>
          <ac:picMkLst>
            <pc:docMk/>
            <pc:sldMk cId="3796998386" sldId="265"/>
            <ac:picMk id="4" creationId="{3C2C84CB-A4DC-90B7-71E3-A69182C2CB79}"/>
          </ac:picMkLst>
        </pc:picChg>
        <pc:picChg chg="mod">
          <ac:chgData name="Byambagerel Suran" userId="56f43587-b5be-4d95-8555-44150fd02da4" providerId="ADAL" clId="{A5D61B43-6877-4B72-9A7C-E9C1DA3E59A1}" dt="2022-10-24T09:39:01.806" v="735" actId="1076"/>
          <ac:picMkLst>
            <pc:docMk/>
            <pc:sldMk cId="3796998386" sldId="265"/>
            <ac:picMk id="6" creationId="{E70006E3-C16B-4360-8EEA-99D753229504}"/>
          </ac:picMkLst>
        </pc:picChg>
      </pc:sldChg>
      <pc:sldChg chg="modSp mod">
        <pc:chgData name="Byambagerel Suran" userId="56f43587-b5be-4d95-8555-44150fd02da4" providerId="ADAL" clId="{A5D61B43-6877-4B72-9A7C-E9C1DA3E59A1}" dt="2022-10-24T09:39:23.034" v="738" actId="1076"/>
        <pc:sldMkLst>
          <pc:docMk/>
          <pc:sldMk cId="2044115183" sldId="266"/>
        </pc:sldMkLst>
        <pc:picChg chg="mod">
          <ac:chgData name="Byambagerel Suran" userId="56f43587-b5be-4d95-8555-44150fd02da4" providerId="ADAL" clId="{A5D61B43-6877-4B72-9A7C-E9C1DA3E59A1}" dt="2022-10-24T09:39:23.034" v="738" actId="1076"/>
          <ac:picMkLst>
            <pc:docMk/>
            <pc:sldMk cId="2044115183" sldId="266"/>
            <ac:picMk id="13" creationId="{88577B86-BDB9-4677-92DF-92D4DB833C1C}"/>
          </ac:picMkLst>
        </pc:picChg>
      </pc:sldChg>
    </pc:docChg>
  </pc:docChgLst>
  <pc:docChgLst>
    <pc:chgData name="Byambagerel Suran" userId="56f43587-b5be-4d95-8555-44150fd02da4" providerId="ADAL" clId="{C9E4E2D0-6B1F-43D0-889D-3FFFDDE4C659}"/>
    <pc:docChg chg="modSld">
      <pc:chgData name="Byambagerel Suran" userId="56f43587-b5be-4d95-8555-44150fd02da4" providerId="ADAL" clId="{C9E4E2D0-6B1F-43D0-889D-3FFFDDE4C659}" dt="2022-02-09T02:54:44.201" v="271" actId="20577"/>
      <pc:docMkLst>
        <pc:docMk/>
      </pc:docMkLst>
      <pc:sldChg chg="modSp mod">
        <pc:chgData name="Byambagerel Suran" userId="56f43587-b5be-4d95-8555-44150fd02da4" providerId="ADAL" clId="{C9E4E2D0-6B1F-43D0-889D-3FFFDDE4C659}" dt="2022-02-09T02:43:45.797" v="38" actId="20577"/>
        <pc:sldMkLst>
          <pc:docMk/>
          <pc:sldMk cId="2040143890" sldId="257"/>
        </pc:sldMkLst>
        <pc:spChg chg="mod">
          <ac:chgData name="Byambagerel Suran" userId="56f43587-b5be-4d95-8555-44150fd02da4" providerId="ADAL" clId="{C9E4E2D0-6B1F-43D0-889D-3FFFDDE4C659}" dt="2022-02-09T02:43:45.797" v="38" actId="20577"/>
          <ac:spMkLst>
            <pc:docMk/>
            <pc:sldMk cId="2040143890" sldId="257"/>
            <ac:spMk id="3" creationId="{C93807BD-9D1C-4C54-BA3D-5841E934B264}"/>
          </ac:spMkLst>
        </pc:spChg>
      </pc:sldChg>
      <pc:sldChg chg="modSp mod">
        <pc:chgData name="Byambagerel Suran" userId="56f43587-b5be-4d95-8555-44150fd02da4" providerId="ADAL" clId="{C9E4E2D0-6B1F-43D0-889D-3FFFDDE4C659}" dt="2022-02-09T02:54:44.201" v="271" actId="20577"/>
        <pc:sldMkLst>
          <pc:docMk/>
          <pc:sldMk cId="705940662" sldId="258"/>
        </pc:sldMkLst>
        <pc:graphicFrameChg chg="modGraphic">
          <ac:chgData name="Byambagerel Suran" userId="56f43587-b5be-4d95-8555-44150fd02da4" providerId="ADAL" clId="{C9E4E2D0-6B1F-43D0-889D-3FFFDDE4C659}" dt="2022-02-09T02:54:44.201" v="271" actId="20577"/>
          <ac:graphicFrameMkLst>
            <pc:docMk/>
            <pc:sldMk cId="705940662" sldId="258"/>
            <ac:graphicFrameMk id="4" creationId="{C139E565-0FC0-4A4A-B016-616979C2F62C}"/>
          </ac:graphicFrameMkLst>
        </pc:graphicFrameChg>
      </pc:sldChg>
      <pc:sldChg chg="modSp mod">
        <pc:chgData name="Byambagerel Suran" userId="56f43587-b5be-4d95-8555-44150fd02da4" providerId="ADAL" clId="{C9E4E2D0-6B1F-43D0-889D-3FFFDDE4C659}" dt="2021-03-03T04:20:15.641" v="0" actId="14100"/>
        <pc:sldMkLst>
          <pc:docMk/>
          <pc:sldMk cId="3321916527" sldId="259"/>
        </pc:sldMkLst>
        <pc:spChg chg="mod">
          <ac:chgData name="Byambagerel Suran" userId="56f43587-b5be-4d95-8555-44150fd02da4" providerId="ADAL" clId="{C9E4E2D0-6B1F-43D0-889D-3FFFDDE4C659}" dt="2021-03-03T04:20:15.641" v="0" actId="14100"/>
          <ac:spMkLst>
            <pc:docMk/>
            <pc:sldMk cId="3321916527" sldId="259"/>
            <ac:spMk id="3" creationId="{AEC73737-4203-40CE-8237-FE8ACC04DC76}"/>
          </ac:spMkLst>
        </pc:spChg>
      </pc:sldChg>
    </pc:docChg>
  </pc:docChgLst>
  <pc:docChgLst>
    <pc:chgData name="Byambagerel Suran" userId="56f43587-b5be-4d95-8555-44150fd02da4" providerId="ADAL" clId="{D49BB918-70E0-4D0F-9B87-CBB36AA8B312}"/>
    <pc:docChg chg="delSld modSld">
      <pc:chgData name="Byambagerel Suran" userId="56f43587-b5be-4d95-8555-44150fd02da4" providerId="ADAL" clId="{D49BB918-70E0-4D0F-9B87-CBB36AA8B312}" dt="2024-02-13T04:10:38.645" v="15" actId="2696"/>
      <pc:docMkLst>
        <pc:docMk/>
      </pc:docMkLst>
      <pc:sldChg chg="modSp mod">
        <pc:chgData name="Byambagerel Suran" userId="56f43587-b5be-4d95-8555-44150fd02da4" providerId="ADAL" clId="{D49BB918-70E0-4D0F-9B87-CBB36AA8B312}" dt="2024-02-13T04:09:55.119" v="14" actId="20577"/>
        <pc:sldMkLst>
          <pc:docMk/>
          <pc:sldMk cId="2019981355" sldId="279"/>
        </pc:sldMkLst>
        <pc:graphicFrameChg chg="modGraphic">
          <ac:chgData name="Byambagerel Suran" userId="56f43587-b5be-4d95-8555-44150fd02da4" providerId="ADAL" clId="{D49BB918-70E0-4D0F-9B87-CBB36AA8B312}" dt="2024-02-13T04:09:55.119" v="14" actId="20577"/>
          <ac:graphicFrameMkLst>
            <pc:docMk/>
            <pc:sldMk cId="2019981355" sldId="279"/>
            <ac:graphicFrameMk id="4" creationId="{318CAEEB-A5AC-72EE-B1BA-458A387057FD}"/>
          </ac:graphicFrameMkLst>
        </pc:graphicFrameChg>
      </pc:sldChg>
      <pc:sldChg chg="del">
        <pc:chgData name="Byambagerel Suran" userId="56f43587-b5be-4d95-8555-44150fd02da4" providerId="ADAL" clId="{D49BB918-70E0-4D0F-9B87-CBB36AA8B312}" dt="2024-02-13T04:10:38.645" v="15" actId="2696"/>
        <pc:sldMkLst>
          <pc:docMk/>
          <pc:sldMk cId="1010562518" sldId="334"/>
        </pc:sldMkLst>
      </pc:sldChg>
      <pc:sldChg chg="del">
        <pc:chgData name="Byambagerel Suran" userId="56f43587-b5be-4d95-8555-44150fd02da4" providerId="ADAL" clId="{D49BB918-70E0-4D0F-9B87-CBB36AA8B312}" dt="2024-02-13T04:10:38.645" v="15" actId="2696"/>
        <pc:sldMkLst>
          <pc:docMk/>
          <pc:sldMk cId="3721976662" sldId="346"/>
        </pc:sldMkLst>
      </pc:sldChg>
      <pc:sldChg chg="del">
        <pc:chgData name="Byambagerel Suran" userId="56f43587-b5be-4d95-8555-44150fd02da4" providerId="ADAL" clId="{D49BB918-70E0-4D0F-9B87-CBB36AA8B312}" dt="2024-02-13T04:10:38.645" v="15" actId="2696"/>
        <pc:sldMkLst>
          <pc:docMk/>
          <pc:sldMk cId="2685688845" sldId="351"/>
        </pc:sldMkLst>
      </pc:sldChg>
      <pc:sldChg chg="del">
        <pc:chgData name="Byambagerel Suran" userId="56f43587-b5be-4d95-8555-44150fd02da4" providerId="ADAL" clId="{D49BB918-70E0-4D0F-9B87-CBB36AA8B312}" dt="2024-02-13T04:10:38.645" v="15" actId="2696"/>
        <pc:sldMkLst>
          <pc:docMk/>
          <pc:sldMk cId="929192288" sldId="352"/>
        </pc:sldMkLst>
      </pc:sldChg>
      <pc:sldChg chg="del">
        <pc:chgData name="Byambagerel Suran" userId="56f43587-b5be-4d95-8555-44150fd02da4" providerId="ADAL" clId="{D49BB918-70E0-4D0F-9B87-CBB36AA8B312}" dt="2024-02-13T04:10:38.645" v="15" actId="2696"/>
        <pc:sldMkLst>
          <pc:docMk/>
          <pc:sldMk cId="3990456641" sldId="353"/>
        </pc:sldMkLst>
      </pc:sldChg>
      <pc:sldChg chg="del">
        <pc:chgData name="Byambagerel Suran" userId="56f43587-b5be-4d95-8555-44150fd02da4" providerId="ADAL" clId="{D49BB918-70E0-4D0F-9B87-CBB36AA8B312}" dt="2024-02-13T04:10:38.645" v="15" actId="2696"/>
        <pc:sldMkLst>
          <pc:docMk/>
          <pc:sldMk cId="737693276" sldId="354"/>
        </pc:sldMkLst>
      </pc:sldChg>
      <pc:sldChg chg="del">
        <pc:chgData name="Byambagerel Suran" userId="56f43587-b5be-4d95-8555-44150fd02da4" providerId="ADAL" clId="{D49BB918-70E0-4D0F-9B87-CBB36AA8B312}" dt="2024-02-13T04:10:38.645" v="15" actId="2696"/>
        <pc:sldMkLst>
          <pc:docMk/>
          <pc:sldMk cId="552254444" sldId="355"/>
        </pc:sldMkLst>
      </pc:sldChg>
      <pc:sldChg chg="del">
        <pc:chgData name="Byambagerel Suran" userId="56f43587-b5be-4d95-8555-44150fd02da4" providerId="ADAL" clId="{D49BB918-70E0-4D0F-9B87-CBB36AA8B312}" dt="2024-02-13T04:10:38.645" v="15" actId="2696"/>
        <pc:sldMkLst>
          <pc:docMk/>
          <pc:sldMk cId="2178692992" sldId="363"/>
        </pc:sldMkLst>
      </pc:sldChg>
      <pc:sldChg chg="del">
        <pc:chgData name="Byambagerel Suran" userId="56f43587-b5be-4d95-8555-44150fd02da4" providerId="ADAL" clId="{D49BB918-70E0-4D0F-9B87-CBB36AA8B312}" dt="2024-02-13T04:10:38.645" v="15" actId="2696"/>
        <pc:sldMkLst>
          <pc:docMk/>
          <pc:sldMk cId="2530177335" sldId="364"/>
        </pc:sldMkLst>
      </pc:sldChg>
      <pc:sldChg chg="del">
        <pc:chgData name="Byambagerel Suran" userId="56f43587-b5be-4d95-8555-44150fd02da4" providerId="ADAL" clId="{D49BB918-70E0-4D0F-9B87-CBB36AA8B312}" dt="2024-02-13T04:10:38.645" v="15" actId="2696"/>
        <pc:sldMkLst>
          <pc:docMk/>
          <pc:sldMk cId="3651584751" sldId="365"/>
        </pc:sldMkLst>
      </pc:sldChg>
    </pc:docChg>
  </pc:docChgLst>
  <pc:docChgLst>
    <pc:chgData name="Byambagerel Suran" userId="56f43587-b5be-4d95-8555-44150fd02da4" providerId="ADAL" clId="{BB641350-71F9-4344-8830-EE4B806EC181}"/>
    <pc:docChg chg="undo custSel addSld delSld">
      <pc:chgData name="Byambagerel Suran" userId="56f43587-b5be-4d95-8555-44150fd02da4" providerId="ADAL" clId="{BB641350-71F9-4344-8830-EE4B806EC181}" dt="2023-02-15T04:39:03.743" v="2" actId="680"/>
      <pc:docMkLst>
        <pc:docMk/>
      </pc:docMkLst>
      <pc:sldChg chg="del">
        <pc:chgData name="Byambagerel Suran" userId="56f43587-b5be-4d95-8555-44150fd02da4" providerId="ADAL" clId="{BB641350-71F9-4344-8830-EE4B806EC181}" dt="2023-02-15T04:38:58.409" v="0" actId="2696"/>
        <pc:sldMkLst>
          <pc:docMk/>
          <pc:sldMk cId="2044115183" sldId="266"/>
        </pc:sldMkLst>
      </pc:sldChg>
      <pc:sldChg chg="del">
        <pc:chgData name="Byambagerel Suran" userId="56f43587-b5be-4d95-8555-44150fd02da4" providerId="ADAL" clId="{BB641350-71F9-4344-8830-EE4B806EC181}" dt="2023-02-15T04:38:58.409" v="0" actId="2696"/>
        <pc:sldMkLst>
          <pc:docMk/>
          <pc:sldMk cId="1474630034" sldId="267"/>
        </pc:sldMkLst>
      </pc:sldChg>
      <pc:sldChg chg="del">
        <pc:chgData name="Byambagerel Suran" userId="56f43587-b5be-4d95-8555-44150fd02da4" providerId="ADAL" clId="{BB641350-71F9-4344-8830-EE4B806EC181}" dt="2023-02-15T04:38:58.409" v="0" actId="2696"/>
        <pc:sldMkLst>
          <pc:docMk/>
          <pc:sldMk cId="2568996459" sldId="268"/>
        </pc:sldMkLst>
      </pc:sldChg>
      <pc:sldChg chg="del">
        <pc:chgData name="Byambagerel Suran" userId="56f43587-b5be-4d95-8555-44150fd02da4" providerId="ADAL" clId="{BB641350-71F9-4344-8830-EE4B806EC181}" dt="2023-02-15T04:38:58.409" v="0" actId="2696"/>
        <pc:sldMkLst>
          <pc:docMk/>
          <pc:sldMk cId="3330873858" sldId="269"/>
        </pc:sldMkLst>
      </pc:sldChg>
      <pc:sldChg chg="del">
        <pc:chgData name="Byambagerel Suran" userId="56f43587-b5be-4d95-8555-44150fd02da4" providerId="ADAL" clId="{BB641350-71F9-4344-8830-EE4B806EC181}" dt="2023-02-15T04:38:58.409" v="0" actId="2696"/>
        <pc:sldMkLst>
          <pc:docMk/>
          <pc:sldMk cId="3434891610" sldId="270"/>
        </pc:sldMkLst>
      </pc:sldChg>
      <pc:sldChg chg="del">
        <pc:chgData name="Byambagerel Suran" userId="56f43587-b5be-4d95-8555-44150fd02da4" providerId="ADAL" clId="{BB641350-71F9-4344-8830-EE4B806EC181}" dt="2023-02-15T04:38:58.409" v="0" actId="2696"/>
        <pc:sldMkLst>
          <pc:docMk/>
          <pc:sldMk cId="1817590844" sldId="271"/>
        </pc:sldMkLst>
      </pc:sldChg>
      <pc:sldChg chg="del">
        <pc:chgData name="Byambagerel Suran" userId="56f43587-b5be-4d95-8555-44150fd02da4" providerId="ADAL" clId="{BB641350-71F9-4344-8830-EE4B806EC181}" dt="2023-02-15T04:38:58.409" v="0" actId="2696"/>
        <pc:sldMkLst>
          <pc:docMk/>
          <pc:sldMk cId="279471653" sldId="272"/>
        </pc:sldMkLst>
      </pc:sldChg>
      <pc:sldChg chg="del">
        <pc:chgData name="Byambagerel Suran" userId="56f43587-b5be-4d95-8555-44150fd02da4" providerId="ADAL" clId="{BB641350-71F9-4344-8830-EE4B806EC181}" dt="2023-02-15T04:38:58.409" v="0" actId="2696"/>
        <pc:sldMkLst>
          <pc:docMk/>
          <pc:sldMk cId="3928704735" sldId="273"/>
        </pc:sldMkLst>
      </pc:sldChg>
      <pc:sldChg chg="del">
        <pc:chgData name="Byambagerel Suran" userId="56f43587-b5be-4d95-8555-44150fd02da4" providerId="ADAL" clId="{BB641350-71F9-4344-8830-EE4B806EC181}" dt="2023-02-15T04:38:58.409" v="0" actId="2696"/>
        <pc:sldMkLst>
          <pc:docMk/>
          <pc:sldMk cId="2771379798" sldId="274"/>
        </pc:sldMkLst>
      </pc:sldChg>
      <pc:sldChg chg="del">
        <pc:chgData name="Byambagerel Suran" userId="56f43587-b5be-4d95-8555-44150fd02da4" providerId="ADAL" clId="{BB641350-71F9-4344-8830-EE4B806EC181}" dt="2023-02-15T04:38:58.409" v="0" actId="2696"/>
        <pc:sldMkLst>
          <pc:docMk/>
          <pc:sldMk cId="3731293883" sldId="275"/>
        </pc:sldMkLst>
      </pc:sldChg>
      <pc:sldChg chg="del">
        <pc:chgData name="Byambagerel Suran" userId="56f43587-b5be-4d95-8555-44150fd02da4" providerId="ADAL" clId="{BB641350-71F9-4344-8830-EE4B806EC181}" dt="2023-02-15T04:38:58.409" v="0" actId="2696"/>
        <pc:sldMkLst>
          <pc:docMk/>
          <pc:sldMk cId="4286895996" sldId="276"/>
        </pc:sldMkLst>
      </pc:sldChg>
      <pc:sldChg chg="del">
        <pc:chgData name="Byambagerel Suran" userId="56f43587-b5be-4d95-8555-44150fd02da4" providerId="ADAL" clId="{BB641350-71F9-4344-8830-EE4B806EC181}" dt="2023-02-15T04:38:58.409" v="0" actId="2696"/>
        <pc:sldMkLst>
          <pc:docMk/>
          <pc:sldMk cId="4860832" sldId="277"/>
        </pc:sldMkLst>
      </pc:sldChg>
      <pc:sldChg chg="del">
        <pc:chgData name="Byambagerel Suran" userId="56f43587-b5be-4d95-8555-44150fd02da4" providerId="ADAL" clId="{BB641350-71F9-4344-8830-EE4B806EC181}" dt="2023-02-15T04:38:58.409" v="0" actId="2696"/>
        <pc:sldMkLst>
          <pc:docMk/>
          <pc:sldMk cId="162161918" sldId="278"/>
        </pc:sldMkLst>
      </pc:sldChg>
      <pc:sldChg chg="del">
        <pc:chgData name="Byambagerel Suran" userId="56f43587-b5be-4d95-8555-44150fd02da4" providerId="ADAL" clId="{BB641350-71F9-4344-8830-EE4B806EC181}" dt="2023-02-15T04:38:58.409" v="0" actId="2696"/>
        <pc:sldMkLst>
          <pc:docMk/>
          <pc:sldMk cId="421321606" sldId="366"/>
        </pc:sldMkLst>
      </pc:sldChg>
      <pc:sldChg chg="new del">
        <pc:chgData name="Byambagerel Suran" userId="56f43587-b5be-4d95-8555-44150fd02da4" providerId="ADAL" clId="{BB641350-71F9-4344-8830-EE4B806EC181}" dt="2023-02-15T04:39:03.743" v="2" actId="680"/>
        <pc:sldMkLst>
          <pc:docMk/>
          <pc:sldMk cId="1818388477" sldId="366"/>
        </pc:sldMkLst>
      </pc:sldChg>
    </pc:docChg>
  </pc:docChgLst>
  <pc:docChgLst>
    <pc:chgData name="Byambagerel Suran" userId="56f43587-b5be-4d95-8555-44150fd02da4" providerId="ADAL" clId="{9D18D5DD-7822-48E1-91A7-2F4FFCC7E7E3}"/>
    <pc:docChg chg="custSel modSld">
      <pc:chgData name="Byambagerel Suran" userId="56f43587-b5be-4d95-8555-44150fd02da4" providerId="ADAL" clId="{9D18D5DD-7822-48E1-91A7-2F4FFCC7E7E3}" dt="2023-04-03T16:42:13.133" v="4" actId="1036"/>
      <pc:docMkLst>
        <pc:docMk/>
      </pc:docMkLst>
      <pc:sldChg chg="modSp mod">
        <pc:chgData name="Byambagerel Suran" userId="56f43587-b5be-4d95-8555-44150fd02da4" providerId="ADAL" clId="{9D18D5DD-7822-48E1-91A7-2F4FFCC7E7E3}" dt="2023-04-03T16:42:13.133" v="4" actId="1036"/>
        <pc:sldMkLst>
          <pc:docMk/>
          <pc:sldMk cId="3705171745" sldId="264"/>
        </pc:sldMkLst>
        <pc:spChg chg="mod">
          <ac:chgData name="Byambagerel Suran" userId="56f43587-b5be-4d95-8555-44150fd02da4" providerId="ADAL" clId="{9D18D5DD-7822-48E1-91A7-2F4FFCC7E7E3}" dt="2023-04-03T16:42:13.133" v="4" actId="1036"/>
          <ac:spMkLst>
            <pc:docMk/>
            <pc:sldMk cId="3705171745" sldId="264"/>
            <ac:spMk id="4" creationId="{08143EA9-8255-4A7B-9717-95C4992BF106}"/>
          </ac:spMkLst>
        </pc:spChg>
      </pc:sldChg>
    </pc:docChg>
  </pc:docChgLst>
  <pc:docChgLst>
    <pc:chgData name="Byambagerel Suran" userId="56f43587-b5be-4d95-8555-44150fd02da4" providerId="ADAL" clId="{A4A1E0E2-D687-4214-9CD3-8DE0C1F720A8}"/>
    <pc:docChg chg="modSld">
      <pc:chgData name="Byambagerel Suran" userId="56f43587-b5be-4d95-8555-44150fd02da4" providerId="ADAL" clId="{A4A1E0E2-D687-4214-9CD3-8DE0C1F720A8}" dt="2023-10-30T04:37:07.399" v="0"/>
      <pc:docMkLst>
        <pc:docMk/>
      </pc:docMkLst>
      <pc:sldChg chg="modTransition">
        <pc:chgData name="Byambagerel Suran" userId="56f43587-b5be-4d95-8555-44150fd02da4" providerId="ADAL" clId="{A4A1E0E2-D687-4214-9CD3-8DE0C1F720A8}" dt="2023-10-30T04:37:07.399" v="0"/>
        <pc:sldMkLst>
          <pc:docMk/>
          <pc:sldMk cId="147220810" sldId="256"/>
        </pc:sldMkLst>
      </pc:sldChg>
      <pc:sldChg chg="modTransition">
        <pc:chgData name="Byambagerel Suran" userId="56f43587-b5be-4d95-8555-44150fd02da4" providerId="ADAL" clId="{A4A1E0E2-D687-4214-9CD3-8DE0C1F720A8}" dt="2023-10-30T04:37:07.399" v="0"/>
        <pc:sldMkLst>
          <pc:docMk/>
          <pc:sldMk cId="2040143890" sldId="257"/>
        </pc:sldMkLst>
      </pc:sldChg>
      <pc:sldChg chg="modTransition">
        <pc:chgData name="Byambagerel Suran" userId="56f43587-b5be-4d95-8555-44150fd02da4" providerId="ADAL" clId="{A4A1E0E2-D687-4214-9CD3-8DE0C1F720A8}" dt="2023-10-30T04:37:07.399" v="0"/>
        <pc:sldMkLst>
          <pc:docMk/>
          <pc:sldMk cId="1613489028" sldId="260"/>
        </pc:sldMkLst>
      </pc:sldChg>
      <pc:sldChg chg="modTransition">
        <pc:chgData name="Byambagerel Suran" userId="56f43587-b5be-4d95-8555-44150fd02da4" providerId="ADAL" clId="{A4A1E0E2-D687-4214-9CD3-8DE0C1F720A8}" dt="2023-10-30T04:37:07.399" v="0"/>
        <pc:sldMkLst>
          <pc:docMk/>
          <pc:sldMk cId="3943103975" sldId="261"/>
        </pc:sldMkLst>
      </pc:sldChg>
      <pc:sldChg chg="modTransition">
        <pc:chgData name="Byambagerel Suran" userId="56f43587-b5be-4d95-8555-44150fd02da4" providerId="ADAL" clId="{A4A1E0E2-D687-4214-9CD3-8DE0C1F720A8}" dt="2023-10-30T04:37:07.399" v="0"/>
        <pc:sldMkLst>
          <pc:docMk/>
          <pc:sldMk cId="3129320550" sldId="262"/>
        </pc:sldMkLst>
      </pc:sldChg>
      <pc:sldChg chg="modTransition">
        <pc:chgData name="Byambagerel Suran" userId="56f43587-b5be-4d95-8555-44150fd02da4" providerId="ADAL" clId="{A4A1E0E2-D687-4214-9CD3-8DE0C1F720A8}" dt="2023-10-30T04:37:07.399" v="0"/>
        <pc:sldMkLst>
          <pc:docMk/>
          <pc:sldMk cId="1726972962" sldId="263"/>
        </pc:sldMkLst>
      </pc:sldChg>
      <pc:sldChg chg="modTransition">
        <pc:chgData name="Byambagerel Suran" userId="56f43587-b5be-4d95-8555-44150fd02da4" providerId="ADAL" clId="{A4A1E0E2-D687-4214-9CD3-8DE0C1F720A8}" dt="2023-10-30T04:37:07.399" v="0"/>
        <pc:sldMkLst>
          <pc:docMk/>
          <pc:sldMk cId="3705171745" sldId="264"/>
        </pc:sldMkLst>
      </pc:sldChg>
      <pc:sldChg chg="modTransition">
        <pc:chgData name="Byambagerel Suran" userId="56f43587-b5be-4d95-8555-44150fd02da4" providerId="ADAL" clId="{A4A1E0E2-D687-4214-9CD3-8DE0C1F720A8}" dt="2023-10-30T04:37:07.399" v="0"/>
        <pc:sldMkLst>
          <pc:docMk/>
          <pc:sldMk cId="1736475323" sldId="265"/>
        </pc:sldMkLst>
      </pc:sldChg>
      <pc:sldChg chg="modTransition">
        <pc:chgData name="Byambagerel Suran" userId="56f43587-b5be-4d95-8555-44150fd02da4" providerId="ADAL" clId="{A4A1E0E2-D687-4214-9CD3-8DE0C1F720A8}" dt="2023-10-30T04:37:07.399" v="0"/>
        <pc:sldMkLst>
          <pc:docMk/>
          <pc:sldMk cId="2019981355" sldId="279"/>
        </pc:sldMkLst>
      </pc:sldChg>
      <pc:sldChg chg="modTransition">
        <pc:chgData name="Byambagerel Suran" userId="56f43587-b5be-4d95-8555-44150fd02da4" providerId="ADAL" clId="{A4A1E0E2-D687-4214-9CD3-8DE0C1F720A8}" dt="2023-10-30T04:37:07.399" v="0"/>
        <pc:sldMkLst>
          <pc:docMk/>
          <pc:sldMk cId="2417525255" sldId="324"/>
        </pc:sldMkLst>
      </pc:sldChg>
      <pc:sldChg chg="modTransition">
        <pc:chgData name="Byambagerel Suran" userId="56f43587-b5be-4d95-8555-44150fd02da4" providerId="ADAL" clId="{A4A1E0E2-D687-4214-9CD3-8DE0C1F720A8}" dt="2023-10-30T04:37:07.399" v="0"/>
        <pc:sldMkLst>
          <pc:docMk/>
          <pc:sldMk cId="272554602" sldId="325"/>
        </pc:sldMkLst>
      </pc:sldChg>
      <pc:sldChg chg="modTransition">
        <pc:chgData name="Byambagerel Suran" userId="56f43587-b5be-4d95-8555-44150fd02da4" providerId="ADAL" clId="{A4A1E0E2-D687-4214-9CD3-8DE0C1F720A8}" dt="2023-10-30T04:37:07.399" v="0"/>
        <pc:sldMkLst>
          <pc:docMk/>
          <pc:sldMk cId="4070906014" sldId="328"/>
        </pc:sldMkLst>
      </pc:sldChg>
      <pc:sldChg chg="modTransition">
        <pc:chgData name="Byambagerel Suran" userId="56f43587-b5be-4d95-8555-44150fd02da4" providerId="ADAL" clId="{A4A1E0E2-D687-4214-9CD3-8DE0C1F720A8}" dt="2023-10-30T04:37:07.399" v="0"/>
        <pc:sldMkLst>
          <pc:docMk/>
          <pc:sldMk cId="2259647001" sldId="329"/>
        </pc:sldMkLst>
      </pc:sldChg>
      <pc:sldChg chg="modTransition">
        <pc:chgData name="Byambagerel Suran" userId="56f43587-b5be-4d95-8555-44150fd02da4" providerId="ADAL" clId="{A4A1E0E2-D687-4214-9CD3-8DE0C1F720A8}" dt="2023-10-30T04:37:07.399" v="0"/>
        <pc:sldMkLst>
          <pc:docMk/>
          <pc:sldMk cId="1010562518" sldId="334"/>
        </pc:sldMkLst>
      </pc:sldChg>
      <pc:sldChg chg="modTransition">
        <pc:chgData name="Byambagerel Suran" userId="56f43587-b5be-4d95-8555-44150fd02da4" providerId="ADAL" clId="{A4A1E0E2-D687-4214-9CD3-8DE0C1F720A8}" dt="2023-10-30T04:37:07.399" v="0"/>
        <pc:sldMkLst>
          <pc:docMk/>
          <pc:sldMk cId="3721976662" sldId="346"/>
        </pc:sldMkLst>
      </pc:sldChg>
      <pc:sldChg chg="modTransition">
        <pc:chgData name="Byambagerel Suran" userId="56f43587-b5be-4d95-8555-44150fd02da4" providerId="ADAL" clId="{A4A1E0E2-D687-4214-9CD3-8DE0C1F720A8}" dt="2023-10-30T04:37:07.399" v="0"/>
        <pc:sldMkLst>
          <pc:docMk/>
          <pc:sldMk cId="2685688845" sldId="351"/>
        </pc:sldMkLst>
      </pc:sldChg>
      <pc:sldChg chg="modTransition">
        <pc:chgData name="Byambagerel Suran" userId="56f43587-b5be-4d95-8555-44150fd02da4" providerId="ADAL" clId="{A4A1E0E2-D687-4214-9CD3-8DE0C1F720A8}" dt="2023-10-30T04:37:07.399" v="0"/>
        <pc:sldMkLst>
          <pc:docMk/>
          <pc:sldMk cId="929192288" sldId="352"/>
        </pc:sldMkLst>
      </pc:sldChg>
      <pc:sldChg chg="modTransition">
        <pc:chgData name="Byambagerel Suran" userId="56f43587-b5be-4d95-8555-44150fd02da4" providerId="ADAL" clId="{A4A1E0E2-D687-4214-9CD3-8DE0C1F720A8}" dt="2023-10-30T04:37:07.399" v="0"/>
        <pc:sldMkLst>
          <pc:docMk/>
          <pc:sldMk cId="3990456641" sldId="353"/>
        </pc:sldMkLst>
      </pc:sldChg>
      <pc:sldChg chg="modTransition">
        <pc:chgData name="Byambagerel Suran" userId="56f43587-b5be-4d95-8555-44150fd02da4" providerId="ADAL" clId="{A4A1E0E2-D687-4214-9CD3-8DE0C1F720A8}" dt="2023-10-30T04:37:07.399" v="0"/>
        <pc:sldMkLst>
          <pc:docMk/>
          <pc:sldMk cId="737693276" sldId="354"/>
        </pc:sldMkLst>
      </pc:sldChg>
      <pc:sldChg chg="modTransition">
        <pc:chgData name="Byambagerel Suran" userId="56f43587-b5be-4d95-8555-44150fd02da4" providerId="ADAL" clId="{A4A1E0E2-D687-4214-9CD3-8DE0C1F720A8}" dt="2023-10-30T04:37:07.399" v="0"/>
        <pc:sldMkLst>
          <pc:docMk/>
          <pc:sldMk cId="552254444" sldId="355"/>
        </pc:sldMkLst>
      </pc:sldChg>
      <pc:sldChg chg="modTransition">
        <pc:chgData name="Byambagerel Suran" userId="56f43587-b5be-4d95-8555-44150fd02da4" providerId="ADAL" clId="{A4A1E0E2-D687-4214-9CD3-8DE0C1F720A8}" dt="2023-10-30T04:37:07.399" v="0"/>
        <pc:sldMkLst>
          <pc:docMk/>
          <pc:sldMk cId="3699128200" sldId="356"/>
        </pc:sldMkLst>
      </pc:sldChg>
      <pc:sldChg chg="modTransition">
        <pc:chgData name="Byambagerel Suran" userId="56f43587-b5be-4d95-8555-44150fd02da4" providerId="ADAL" clId="{A4A1E0E2-D687-4214-9CD3-8DE0C1F720A8}" dt="2023-10-30T04:37:07.399" v="0"/>
        <pc:sldMkLst>
          <pc:docMk/>
          <pc:sldMk cId="2256349085" sldId="357"/>
        </pc:sldMkLst>
      </pc:sldChg>
      <pc:sldChg chg="modTransition">
        <pc:chgData name="Byambagerel Suran" userId="56f43587-b5be-4d95-8555-44150fd02da4" providerId="ADAL" clId="{A4A1E0E2-D687-4214-9CD3-8DE0C1F720A8}" dt="2023-10-30T04:37:07.399" v="0"/>
        <pc:sldMkLst>
          <pc:docMk/>
          <pc:sldMk cId="2749125749" sldId="358"/>
        </pc:sldMkLst>
      </pc:sldChg>
      <pc:sldChg chg="modTransition">
        <pc:chgData name="Byambagerel Suran" userId="56f43587-b5be-4d95-8555-44150fd02da4" providerId="ADAL" clId="{A4A1E0E2-D687-4214-9CD3-8DE0C1F720A8}" dt="2023-10-30T04:37:07.399" v="0"/>
        <pc:sldMkLst>
          <pc:docMk/>
          <pc:sldMk cId="3673243088" sldId="359"/>
        </pc:sldMkLst>
      </pc:sldChg>
      <pc:sldChg chg="modTransition">
        <pc:chgData name="Byambagerel Suran" userId="56f43587-b5be-4d95-8555-44150fd02da4" providerId="ADAL" clId="{A4A1E0E2-D687-4214-9CD3-8DE0C1F720A8}" dt="2023-10-30T04:37:07.399" v="0"/>
        <pc:sldMkLst>
          <pc:docMk/>
          <pc:sldMk cId="1154043172" sldId="360"/>
        </pc:sldMkLst>
      </pc:sldChg>
      <pc:sldChg chg="modTransition">
        <pc:chgData name="Byambagerel Suran" userId="56f43587-b5be-4d95-8555-44150fd02da4" providerId="ADAL" clId="{A4A1E0E2-D687-4214-9CD3-8DE0C1F720A8}" dt="2023-10-30T04:37:07.399" v="0"/>
        <pc:sldMkLst>
          <pc:docMk/>
          <pc:sldMk cId="248375627" sldId="361"/>
        </pc:sldMkLst>
      </pc:sldChg>
      <pc:sldChg chg="modTransition">
        <pc:chgData name="Byambagerel Suran" userId="56f43587-b5be-4d95-8555-44150fd02da4" providerId="ADAL" clId="{A4A1E0E2-D687-4214-9CD3-8DE0C1F720A8}" dt="2023-10-30T04:37:07.399" v="0"/>
        <pc:sldMkLst>
          <pc:docMk/>
          <pc:sldMk cId="1074965333" sldId="362"/>
        </pc:sldMkLst>
      </pc:sldChg>
      <pc:sldChg chg="modTransition">
        <pc:chgData name="Byambagerel Suran" userId="56f43587-b5be-4d95-8555-44150fd02da4" providerId="ADAL" clId="{A4A1E0E2-D687-4214-9CD3-8DE0C1F720A8}" dt="2023-10-30T04:37:07.399" v="0"/>
        <pc:sldMkLst>
          <pc:docMk/>
          <pc:sldMk cId="2178692992" sldId="363"/>
        </pc:sldMkLst>
      </pc:sldChg>
      <pc:sldChg chg="modTransition">
        <pc:chgData name="Byambagerel Suran" userId="56f43587-b5be-4d95-8555-44150fd02da4" providerId="ADAL" clId="{A4A1E0E2-D687-4214-9CD3-8DE0C1F720A8}" dt="2023-10-30T04:37:07.399" v="0"/>
        <pc:sldMkLst>
          <pc:docMk/>
          <pc:sldMk cId="2530177335" sldId="364"/>
        </pc:sldMkLst>
      </pc:sldChg>
      <pc:sldChg chg="modTransition">
        <pc:chgData name="Byambagerel Suran" userId="56f43587-b5be-4d95-8555-44150fd02da4" providerId="ADAL" clId="{A4A1E0E2-D687-4214-9CD3-8DE0C1F720A8}" dt="2023-10-30T04:37:07.399" v="0"/>
        <pc:sldMkLst>
          <pc:docMk/>
          <pc:sldMk cId="3651584751" sldId="365"/>
        </pc:sldMkLst>
      </pc:sldChg>
    </pc:docChg>
  </pc:docChgLst>
  <pc:docChgLst>
    <pc:chgData name="Byambagerel Suran" userId="S::byambagerel@num.edu.mn::56f43587-b5be-4d95-8555-44150fd02da4" providerId="AD" clId="Web-{33E1E316-360F-6D8C-F567-37B9773F95C2}"/>
    <pc:docChg chg="modSld">
      <pc:chgData name="Byambagerel Suran" userId="S::byambagerel@num.edu.mn::56f43587-b5be-4d95-8555-44150fd02da4" providerId="AD" clId="Web-{33E1E316-360F-6D8C-F567-37B9773F95C2}" dt="2023-04-20T03:24:01.418" v="0" actId="1076"/>
      <pc:docMkLst>
        <pc:docMk/>
      </pc:docMkLst>
      <pc:sldChg chg="modSp">
        <pc:chgData name="Byambagerel Suran" userId="S::byambagerel@num.edu.mn::56f43587-b5be-4d95-8555-44150fd02da4" providerId="AD" clId="Web-{33E1E316-360F-6D8C-F567-37B9773F95C2}" dt="2023-04-20T03:24:01.418" v="0" actId="1076"/>
        <pc:sldMkLst>
          <pc:docMk/>
          <pc:sldMk cId="929192288" sldId="352"/>
        </pc:sldMkLst>
        <pc:picChg chg="mod">
          <ac:chgData name="Byambagerel Suran" userId="S::byambagerel@num.edu.mn::56f43587-b5be-4d95-8555-44150fd02da4" providerId="AD" clId="Web-{33E1E316-360F-6D8C-F567-37B9773F95C2}" dt="2023-04-20T03:24:01.418" v="0" actId="1076"/>
          <ac:picMkLst>
            <pc:docMk/>
            <pc:sldMk cId="929192288" sldId="352"/>
            <ac:picMk id="5" creationId="{E279D090-C0E5-477C-BFEF-796B9A82301B}"/>
          </ac:picMkLst>
        </pc:picChg>
      </pc:sldChg>
    </pc:docChg>
  </pc:docChgLst>
  <pc:docChgLst>
    <pc:chgData name="Byambagerel Suran" userId="56f43587-b5be-4d95-8555-44150fd02da4" providerId="ADAL" clId="{CB65449C-C6C0-4582-8F16-369A3BAB1C67}"/>
    <pc:docChg chg="undo custSel addSld delSld modSld">
      <pc:chgData name="Byambagerel Suran" userId="56f43587-b5be-4d95-8555-44150fd02da4" providerId="ADAL" clId="{CB65449C-C6C0-4582-8F16-369A3BAB1C67}" dt="2023-02-13T19:46:13.894" v="1836" actId="20577"/>
      <pc:docMkLst>
        <pc:docMk/>
      </pc:docMkLst>
      <pc:sldChg chg="modSp mod">
        <pc:chgData name="Byambagerel Suran" userId="56f43587-b5be-4d95-8555-44150fd02da4" providerId="ADAL" clId="{CB65449C-C6C0-4582-8F16-369A3BAB1C67}" dt="2023-02-13T18:03:24.157" v="20" actId="20577"/>
        <pc:sldMkLst>
          <pc:docMk/>
          <pc:sldMk cId="147220810" sldId="256"/>
        </pc:sldMkLst>
        <pc:spChg chg="mod">
          <ac:chgData name="Byambagerel Suran" userId="56f43587-b5be-4d95-8555-44150fd02da4" providerId="ADAL" clId="{CB65449C-C6C0-4582-8F16-369A3BAB1C67}" dt="2023-02-13T18:03:24.157" v="20" actId="20577"/>
          <ac:spMkLst>
            <pc:docMk/>
            <pc:sldMk cId="147220810" sldId="256"/>
            <ac:spMk id="2" creationId="{8D6DD767-4B63-4FD6-B11C-959BB5F64F1A}"/>
          </ac:spMkLst>
        </pc:spChg>
        <pc:spChg chg="mod">
          <ac:chgData name="Byambagerel Suran" userId="56f43587-b5be-4d95-8555-44150fd02da4" providerId="ADAL" clId="{CB65449C-C6C0-4582-8F16-369A3BAB1C67}" dt="2023-02-13T18:03:15.690" v="4" actId="14100"/>
          <ac:spMkLst>
            <pc:docMk/>
            <pc:sldMk cId="147220810" sldId="256"/>
            <ac:spMk id="3" creationId="{BBC2EB8D-11AD-4316-8935-9737DED6F5AF}"/>
          </ac:spMkLst>
        </pc:spChg>
      </pc:sldChg>
      <pc:sldChg chg="modSp mod">
        <pc:chgData name="Byambagerel Suran" userId="56f43587-b5be-4d95-8555-44150fd02da4" providerId="ADAL" clId="{CB65449C-C6C0-4582-8F16-369A3BAB1C67}" dt="2023-02-13T18:03:35.220" v="21" actId="1076"/>
        <pc:sldMkLst>
          <pc:docMk/>
          <pc:sldMk cId="2040143890" sldId="257"/>
        </pc:sldMkLst>
        <pc:spChg chg="mod">
          <ac:chgData name="Byambagerel Suran" userId="56f43587-b5be-4d95-8555-44150fd02da4" providerId="ADAL" clId="{CB65449C-C6C0-4582-8F16-369A3BAB1C67}" dt="2023-02-13T18:03:35.220" v="21" actId="1076"/>
          <ac:spMkLst>
            <pc:docMk/>
            <pc:sldMk cId="2040143890" sldId="257"/>
            <ac:spMk id="4" creationId="{17A63A20-56E2-4CCA-8031-74CE46DB02F2}"/>
          </ac:spMkLst>
        </pc:spChg>
      </pc:sldChg>
      <pc:sldChg chg="modSp del mod">
        <pc:chgData name="Byambagerel Suran" userId="56f43587-b5be-4d95-8555-44150fd02da4" providerId="ADAL" clId="{CB65449C-C6C0-4582-8F16-369A3BAB1C67}" dt="2023-02-13T19:17:38.453" v="1575" actId="47"/>
        <pc:sldMkLst>
          <pc:docMk/>
          <pc:sldMk cId="3321916527" sldId="259"/>
        </pc:sldMkLst>
        <pc:spChg chg="mod">
          <ac:chgData name="Byambagerel Suran" userId="56f43587-b5be-4d95-8555-44150fd02da4" providerId="ADAL" clId="{CB65449C-C6C0-4582-8F16-369A3BAB1C67}" dt="2023-02-13T18:46:31" v="594" actId="6549"/>
          <ac:spMkLst>
            <pc:docMk/>
            <pc:sldMk cId="3321916527" sldId="259"/>
            <ac:spMk id="3" creationId="{AEC73737-4203-40CE-8237-FE8ACC04DC76}"/>
          </ac:spMkLst>
        </pc:spChg>
      </pc:sldChg>
      <pc:sldChg chg="modSp mod">
        <pc:chgData name="Byambagerel Suran" userId="56f43587-b5be-4d95-8555-44150fd02da4" providerId="ADAL" clId="{CB65449C-C6C0-4582-8F16-369A3BAB1C67}" dt="2023-02-13T18:47:18.223" v="606" actId="20577"/>
        <pc:sldMkLst>
          <pc:docMk/>
          <pc:sldMk cId="1613489028" sldId="260"/>
        </pc:sldMkLst>
        <pc:spChg chg="mod">
          <ac:chgData name="Byambagerel Suran" userId="56f43587-b5be-4d95-8555-44150fd02da4" providerId="ADAL" clId="{CB65449C-C6C0-4582-8F16-369A3BAB1C67}" dt="2023-02-13T18:47:18.223" v="606" actId="20577"/>
          <ac:spMkLst>
            <pc:docMk/>
            <pc:sldMk cId="1613489028" sldId="260"/>
            <ac:spMk id="3" creationId="{4A4648E1-4C2A-4282-885A-F9E5BB7C86B6}"/>
          </ac:spMkLst>
        </pc:spChg>
      </pc:sldChg>
      <pc:sldChg chg="del">
        <pc:chgData name="Byambagerel Suran" userId="56f43587-b5be-4d95-8555-44150fd02da4" providerId="ADAL" clId="{CB65449C-C6C0-4582-8F16-369A3BAB1C67}" dt="2023-02-13T19:39:36.079" v="1592" actId="2696"/>
        <pc:sldMkLst>
          <pc:docMk/>
          <pc:sldMk cId="541280288" sldId="261"/>
        </pc:sldMkLst>
      </pc:sldChg>
      <pc:sldChg chg="add">
        <pc:chgData name="Byambagerel Suran" userId="56f43587-b5be-4d95-8555-44150fd02da4" providerId="ADAL" clId="{CB65449C-C6C0-4582-8F16-369A3BAB1C67}" dt="2023-02-13T19:39:44.002" v="1593"/>
        <pc:sldMkLst>
          <pc:docMk/>
          <pc:sldMk cId="3943103975" sldId="261"/>
        </pc:sldMkLst>
      </pc:sldChg>
      <pc:sldChg chg="add">
        <pc:chgData name="Byambagerel Suran" userId="56f43587-b5be-4d95-8555-44150fd02da4" providerId="ADAL" clId="{CB65449C-C6C0-4582-8F16-369A3BAB1C67}" dt="2023-02-13T19:39:44.002" v="1593"/>
        <pc:sldMkLst>
          <pc:docMk/>
          <pc:sldMk cId="3129320550" sldId="262"/>
        </pc:sldMkLst>
      </pc:sldChg>
      <pc:sldChg chg="modSp del mod">
        <pc:chgData name="Byambagerel Suran" userId="56f43587-b5be-4d95-8555-44150fd02da4" providerId="ADAL" clId="{CB65449C-C6C0-4582-8F16-369A3BAB1C67}" dt="2023-02-13T19:39:36.079" v="1592" actId="2696"/>
        <pc:sldMkLst>
          <pc:docMk/>
          <pc:sldMk cId="3667586823" sldId="262"/>
        </pc:sldMkLst>
        <pc:spChg chg="mod">
          <ac:chgData name="Byambagerel Suran" userId="56f43587-b5be-4d95-8555-44150fd02da4" providerId="ADAL" clId="{CB65449C-C6C0-4582-8F16-369A3BAB1C67}" dt="2023-02-13T19:30:29.869" v="1587" actId="20577"/>
          <ac:spMkLst>
            <pc:docMk/>
            <pc:sldMk cId="3667586823" sldId="262"/>
            <ac:spMk id="3" creationId="{66449AB9-6304-4EBD-AF34-FCE00E7E52E9}"/>
          </ac:spMkLst>
        </pc:spChg>
      </pc:sldChg>
      <pc:sldChg chg="add">
        <pc:chgData name="Byambagerel Suran" userId="56f43587-b5be-4d95-8555-44150fd02da4" providerId="ADAL" clId="{CB65449C-C6C0-4582-8F16-369A3BAB1C67}" dt="2023-02-13T19:39:44.002" v="1593"/>
        <pc:sldMkLst>
          <pc:docMk/>
          <pc:sldMk cId="1726972962" sldId="263"/>
        </pc:sldMkLst>
      </pc:sldChg>
      <pc:sldChg chg="del">
        <pc:chgData name="Byambagerel Suran" userId="56f43587-b5be-4d95-8555-44150fd02da4" providerId="ADAL" clId="{CB65449C-C6C0-4582-8F16-369A3BAB1C67}" dt="2023-02-13T19:39:36.079" v="1592" actId="2696"/>
        <pc:sldMkLst>
          <pc:docMk/>
          <pc:sldMk cId="2317361621" sldId="263"/>
        </pc:sldMkLst>
      </pc:sldChg>
      <pc:sldChg chg="add">
        <pc:chgData name="Byambagerel Suran" userId="56f43587-b5be-4d95-8555-44150fd02da4" providerId="ADAL" clId="{CB65449C-C6C0-4582-8F16-369A3BAB1C67}" dt="2023-02-13T19:39:44.002" v="1593"/>
        <pc:sldMkLst>
          <pc:docMk/>
          <pc:sldMk cId="3705171745" sldId="264"/>
        </pc:sldMkLst>
      </pc:sldChg>
      <pc:sldChg chg="del">
        <pc:chgData name="Byambagerel Suran" userId="56f43587-b5be-4d95-8555-44150fd02da4" providerId="ADAL" clId="{CB65449C-C6C0-4582-8F16-369A3BAB1C67}" dt="2023-02-13T19:39:36.079" v="1592" actId="2696"/>
        <pc:sldMkLst>
          <pc:docMk/>
          <pc:sldMk cId="4011184201" sldId="264"/>
        </pc:sldMkLst>
      </pc:sldChg>
      <pc:sldChg chg="add">
        <pc:chgData name="Byambagerel Suran" userId="56f43587-b5be-4d95-8555-44150fd02da4" providerId="ADAL" clId="{CB65449C-C6C0-4582-8F16-369A3BAB1C67}" dt="2023-02-13T19:39:44.002" v="1593"/>
        <pc:sldMkLst>
          <pc:docMk/>
          <pc:sldMk cId="1736475323" sldId="265"/>
        </pc:sldMkLst>
      </pc:sldChg>
      <pc:sldChg chg="del">
        <pc:chgData name="Byambagerel Suran" userId="56f43587-b5be-4d95-8555-44150fd02da4" providerId="ADAL" clId="{CB65449C-C6C0-4582-8F16-369A3BAB1C67}" dt="2023-02-13T19:39:36.079" v="1592" actId="2696"/>
        <pc:sldMkLst>
          <pc:docMk/>
          <pc:sldMk cId="3796998386" sldId="265"/>
        </pc:sldMkLst>
      </pc:sldChg>
      <pc:sldChg chg="add del">
        <pc:chgData name="Byambagerel Suran" userId="56f43587-b5be-4d95-8555-44150fd02da4" providerId="ADAL" clId="{CB65449C-C6C0-4582-8F16-369A3BAB1C67}" dt="2023-02-13T19:37:00.979" v="1589" actId="47"/>
        <pc:sldMkLst>
          <pc:docMk/>
          <pc:sldMk cId="3731293883" sldId="275"/>
        </pc:sldMkLst>
      </pc:sldChg>
      <pc:sldChg chg="addSp delSp modSp new mod">
        <pc:chgData name="Byambagerel Suran" userId="56f43587-b5be-4d95-8555-44150fd02da4" providerId="ADAL" clId="{CB65449C-C6C0-4582-8F16-369A3BAB1C67}" dt="2023-02-13T19:16:13.207" v="1574" actId="6549"/>
        <pc:sldMkLst>
          <pc:docMk/>
          <pc:sldMk cId="2019981355" sldId="279"/>
        </pc:sldMkLst>
        <pc:spChg chg="mod">
          <ac:chgData name="Byambagerel Suran" userId="56f43587-b5be-4d95-8555-44150fd02da4" providerId="ADAL" clId="{CB65449C-C6C0-4582-8F16-369A3BAB1C67}" dt="2023-02-13T19:08:04.766" v="1332" actId="1076"/>
          <ac:spMkLst>
            <pc:docMk/>
            <pc:sldMk cId="2019981355" sldId="279"/>
            <ac:spMk id="2" creationId="{6A7E02FC-8C8C-CA0E-9044-B7E24E8806C7}"/>
          </ac:spMkLst>
        </pc:spChg>
        <pc:spChg chg="del mod">
          <ac:chgData name="Byambagerel Suran" userId="56f43587-b5be-4d95-8555-44150fd02da4" providerId="ADAL" clId="{CB65449C-C6C0-4582-8F16-369A3BAB1C67}" dt="2023-02-13T18:18:03.199" v="56"/>
          <ac:spMkLst>
            <pc:docMk/>
            <pc:sldMk cId="2019981355" sldId="279"/>
            <ac:spMk id="3" creationId="{AB5154F3-3514-DEBA-3411-E956C9857614}"/>
          </ac:spMkLst>
        </pc:spChg>
        <pc:graphicFrameChg chg="add mod modGraphic">
          <ac:chgData name="Byambagerel Suran" userId="56f43587-b5be-4d95-8555-44150fd02da4" providerId="ADAL" clId="{CB65449C-C6C0-4582-8F16-369A3BAB1C67}" dt="2023-02-13T19:16:13.207" v="1574" actId="6549"/>
          <ac:graphicFrameMkLst>
            <pc:docMk/>
            <pc:sldMk cId="2019981355" sldId="279"/>
            <ac:graphicFrameMk id="4" creationId="{318CAEEB-A5AC-72EE-B1BA-458A387057FD}"/>
          </ac:graphicFrameMkLst>
        </pc:graphicFrameChg>
      </pc:sldChg>
      <pc:sldChg chg="modSp new del mod">
        <pc:chgData name="Byambagerel Suran" userId="56f43587-b5be-4d95-8555-44150fd02da4" providerId="ADAL" clId="{CB65449C-C6C0-4582-8F16-369A3BAB1C67}" dt="2023-02-13T19:39:01.439" v="1591" actId="47"/>
        <pc:sldMkLst>
          <pc:docMk/>
          <pc:sldMk cId="281017993" sldId="280"/>
        </pc:sldMkLst>
        <pc:spChg chg="mod">
          <ac:chgData name="Byambagerel Suran" userId="56f43587-b5be-4d95-8555-44150fd02da4" providerId="ADAL" clId="{CB65449C-C6C0-4582-8F16-369A3BAB1C67}" dt="2023-02-13T19:25:15.309" v="1584" actId="20577"/>
          <ac:spMkLst>
            <pc:docMk/>
            <pc:sldMk cId="281017993" sldId="280"/>
            <ac:spMk id="2" creationId="{EC628162-EBB5-C222-BE8C-4339F9988BC6}"/>
          </ac:spMkLst>
        </pc:spChg>
      </pc:sldChg>
      <pc:sldChg chg="add">
        <pc:chgData name="Byambagerel Suran" userId="56f43587-b5be-4d95-8555-44150fd02da4" providerId="ADAL" clId="{CB65449C-C6C0-4582-8F16-369A3BAB1C67}" dt="2023-02-13T19:38:44.004" v="1590"/>
        <pc:sldMkLst>
          <pc:docMk/>
          <pc:sldMk cId="2417525255" sldId="324"/>
        </pc:sldMkLst>
      </pc:sldChg>
      <pc:sldChg chg="add">
        <pc:chgData name="Byambagerel Suran" userId="56f43587-b5be-4d95-8555-44150fd02da4" providerId="ADAL" clId="{CB65449C-C6C0-4582-8F16-369A3BAB1C67}" dt="2023-02-13T19:38:44.004" v="1590"/>
        <pc:sldMkLst>
          <pc:docMk/>
          <pc:sldMk cId="272554602" sldId="325"/>
        </pc:sldMkLst>
      </pc:sldChg>
      <pc:sldChg chg="add">
        <pc:chgData name="Byambagerel Suran" userId="56f43587-b5be-4d95-8555-44150fd02da4" providerId="ADAL" clId="{CB65449C-C6C0-4582-8F16-369A3BAB1C67}" dt="2023-02-13T19:38:44.004" v="1590"/>
        <pc:sldMkLst>
          <pc:docMk/>
          <pc:sldMk cId="4070906014" sldId="328"/>
        </pc:sldMkLst>
      </pc:sldChg>
      <pc:sldChg chg="add">
        <pc:chgData name="Byambagerel Suran" userId="56f43587-b5be-4d95-8555-44150fd02da4" providerId="ADAL" clId="{CB65449C-C6C0-4582-8F16-369A3BAB1C67}" dt="2023-02-13T19:38:44.004" v="1590"/>
        <pc:sldMkLst>
          <pc:docMk/>
          <pc:sldMk cId="2259647001" sldId="329"/>
        </pc:sldMkLst>
      </pc:sldChg>
      <pc:sldChg chg="add">
        <pc:chgData name="Byambagerel Suran" userId="56f43587-b5be-4d95-8555-44150fd02da4" providerId="ADAL" clId="{CB65449C-C6C0-4582-8F16-369A3BAB1C67}" dt="2023-02-13T19:38:44.004" v="1590"/>
        <pc:sldMkLst>
          <pc:docMk/>
          <pc:sldMk cId="1010562518" sldId="334"/>
        </pc:sldMkLst>
      </pc:sldChg>
      <pc:sldChg chg="add">
        <pc:chgData name="Byambagerel Suran" userId="56f43587-b5be-4d95-8555-44150fd02da4" providerId="ADAL" clId="{CB65449C-C6C0-4582-8F16-369A3BAB1C67}" dt="2023-02-13T19:38:44.004" v="1590"/>
        <pc:sldMkLst>
          <pc:docMk/>
          <pc:sldMk cId="3721976662" sldId="346"/>
        </pc:sldMkLst>
      </pc:sldChg>
      <pc:sldChg chg="add">
        <pc:chgData name="Byambagerel Suran" userId="56f43587-b5be-4d95-8555-44150fd02da4" providerId="ADAL" clId="{CB65449C-C6C0-4582-8F16-369A3BAB1C67}" dt="2023-02-13T19:38:44.004" v="1590"/>
        <pc:sldMkLst>
          <pc:docMk/>
          <pc:sldMk cId="2685688845" sldId="351"/>
        </pc:sldMkLst>
      </pc:sldChg>
      <pc:sldChg chg="add">
        <pc:chgData name="Byambagerel Suran" userId="56f43587-b5be-4d95-8555-44150fd02da4" providerId="ADAL" clId="{CB65449C-C6C0-4582-8F16-369A3BAB1C67}" dt="2023-02-13T19:38:44.004" v="1590"/>
        <pc:sldMkLst>
          <pc:docMk/>
          <pc:sldMk cId="929192288" sldId="352"/>
        </pc:sldMkLst>
      </pc:sldChg>
      <pc:sldChg chg="add">
        <pc:chgData name="Byambagerel Suran" userId="56f43587-b5be-4d95-8555-44150fd02da4" providerId="ADAL" clId="{CB65449C-C6C0-4582-8F16-369A3BAB1C67}" dt="2023-02-13T19:38:44.004" v="1590"/>
        <pc:sldMkLst>
          <pc:docMk/>
          <pc:sldMk cId="3990456641" sldId="353"/>
        </pc:sldMkLst>
      </pc:sldChg>
      <pc:sldChg chg="add">
        <pc:chgData name="Byambagerel Suran" userId="56f43587-b5be-4d95-8555-44150fd02da4" providerId="ADAL" clId="{CB65449C-C6C0-4582-8F16-369A3BAB1C67}" dt="2023-02-13T19:38:44.004" v="1590"/>
        <pc:sldMkLst>
          <pc:docMk/>
          <pc:sldMk cId="737693276" sldId="354"/>
        </pc:sldMkLst>
      </pc:sldChg>
      <pc:sldChg chg="add">
        <pc:chgData name="Byambagerel Suran" userId="56f43587-b5be-4d95-8555-44150fd02da4" providerId="ADAL" clId="{CB65449C-C6C0-4582-8F16-369A3BAB1C67}" dt="2023-02-13T19:38:44.004" v="1590"/>
        <pc:sldMkLst>
          <pc:docMk/>
          <pc:sldMk cId="552254444" sldId="355"/>
        </pc:sldMkLst>
      </pc:sldChg>
      <pc:sldChg chg="add">
        <pc:chgData name="Byambagerel Suran" userId="56f43587-b5be-4d95-8555-44150fd02da4" providerId="ADAL" clId="{CB65449C-C6C0-4582-8F16-369A3BAB1C67}" dt="2023-02-13T19:38:44.004" v="1590"/>
        <pc:sldMkLst>
          <pc:docMk/>
          <pc:sldMk cId="3699128200" sldId="356"/>
        </pc:sldMkLst>
      </pc:sldChg>
      <pc:sldChg chg="add">
        <pc:chgData name="Byambagerel Suran" userId="56f43587-b5be-4d95-8555-44150fd02da4" providerId="ADAL" clId="{CB65449C-C6C0-4582-8F16-369A3BAB1C67}" dt="2023-02-13T19:38:44.004" v="1590"/>
        <pc:sldMkLst>
          <pc:docMk/>
          <pc:sldMk cId="2256349085" sldId="357"/>
        </pc:sldMkLst>
      </pc:sldChg>
      <pc:sldChg chg="add">
        <pc:chgData name="Byambagerel Suran" userId="56f43587-b5be-4d95-8555-44150fd02da4" providerId="ADAL" clId="{CB65449C-C6C0-4582-8F16-369A3BAB1C67}" dt="2023-02-13T19:38:44.004" v="1590"/>
        <pc:sldMkLst>
          <pc:docMk/>
          <pc:sldMk cId="2749125749" sldId="358"/>
        </pc:sldMkLst>
      </pc:sldChg>
      <pc:sldChg chg="delSp add del mod">
        <pc:chgData name="Byambagerel Suran" userId="56f43587-b5be-4d95-8555-44150fd02da4" providerId="ADAL" clId="{CB65449C-C6C0-4582-8F16-369A3BAB1C67}" dt="2023-02-13T18:18:08.961" v="57" actId="47"/>
        <pc:sldMkLst>
          <pc:docMk/>
          <pc:sldMk cId="2833208028" sldId="359"/>
        </pc:sldMkLst>
        <pc:graphicFrameChg chg="del">
          <ac:chgData name="Byambagerel Suran" userId="56f43587-b5be-4d95-8555-44150fd02da4" providerId="ADAL" clId="{CB65449C-C6C0-4582-8F16-369A3BAB1C67}" dt="2023-02-13T18:18:00.028" v="55" actId="21"/>
          <ac:graphicFrameMkLst>
            <pc:docMk/>
            <pc:sldMk cId="2833208028" sldId="359"/>
            <ac:graphicFrameMk id="5" creationId="{35684172-5984-48A7-87B2-0C5DC719DB28}"/>
          </ac:graphicFrameMkLst>
        </pc:graphicFrameChg>
      </pc:sldChg>
      <pc:sldChg chg="add">
        <pc:chgData name="Byambagerel Suran" userId="56f43587-b5be-4d95-8555-44150fd02da4" providerId="ADAL" clId="{CB65449C-C6C0-4582-8F16-369A3BAB1C67}" dt="2023-02-13T19:38:44.004" v="1590"/>
        <pc:sldMkLst>
          <pc:docMk/>
          <pc:sldMk cId="3673243088" sldId="359"/>
        </pc:sldMkLst>
      </pc:sldChg>
      <pc:sldChg chg="add">
        <pc:chgData name="Byambagerel Suran" userId="56f43587-b5be-4d95-8555-44150fd02da4" providerId="ADAL" clId="{CB65449C-C6C0-4582-8F16-369A3BAB1C67}" dt="2023-02-13T19:38:44.004" v="1590"/>
        <pc:sldMkLst>
          <pc:docMk/>
          <pc:sldMk cId="1154043172" sldId="360"/>
        </pc:sldMkLst>
      </pc:sldChg>
      <pc:sldChg chg="add">
        <pc:chgData name="Byambagerel Suran" userId="56f43587-b5be-4d95-8555-44150fd02da4" providerId="ADAL" clId="{CB65449C-C6C0-4582-8F16-369A3BAB1C67}" dt="2023-02-13T19:38:44.004" v="1590"/>
        <pc:sldMkLst>
          <pc:docMk/>
          <pc:sldMk cId="248375627" sldId="361"/>
        </pc:sldMkLst>
      </pc:sldChg>
      <pc:sldChg chg="add">
        <pc:chgData name="Byambagerel Suran" userId="56f43587-b5be-4d95-8555-44150fd02da4" providerId="ADAL" clId="{CB65449C-C6C0-4582-8F16-369A3BAB1C67}" dt="2023-02-13T19:38:44.004" v="1590"/>
        <pc:sldMkLst>
          <pc:docMk/>
          <pc:sldMk cId="1074965333" sldId="362"/>
        </pc:sldMkLst>
      </pc:sldChg>
      <pc:sldChg chg="add">
        <pc:chgData name="Byambagerel Suran" userId="56f43587-b5be-4d95-8555-44150fd02da4" providerId="ADAL" clId="{CB65449C-C6C0-4582-8F16-369A3BAB1C67}" dt="2023-02-13T19:38:44.004" v="1590"/>
        <pc:sldMkLst>
          <pc:docMk/>
          <pc:sldMk cId="2178692992" sldId="363"/>
        </pc:sldMkLst>
      </pc:sldChg>
      <pc:sldChg chg="add">
        <pc:chgData name="Byambagerel Suran" userId="56f43587-b5be-4d95-8555-44150fd02da4" providerId="ADAL" clId="{CB65449C-C6C0-4582-8F16-369A3BAB1C67}" dt="2023-02-13T19:38:44.004" v="1590"/>
        <pc:sldMkLst>
          <pc:docMk/>
          <pc:sldMk cId="2530177335" sldId="364"/>
        </pc:sldMkLst>
      </pc:sldChg>
      <pc:sldChg chg="add">
        <pc:chgData name="Byambagerel Suran" userId="56f43587-b5be-4d95-8555-44150fd02da4" providerId="ADAL" clId="{CB65449C-C6C0-4582-8F16-369A3BAB1C67}" dt="2023-02-13T19:38:44.004" v="1590"/>
        <pc:sldMkLst>
          <pc:docMk/>
          <pc:sldMk cId="3651584751" sldId="365"/>
        </pc:sldMkLst>
      </pc:sldChg>
      <pc:sldChg chg="modSp new mod">
        <pc:chgData name="Byambagerel Suran" userId="56f43587-b5be-4d95-8555-44150fd02da4" providerId="ADAL" clId="{CB65449C-C6C0-4582-8F16-369A3BAB1C67}" dt="2023-02-13T19:46:13.894" v="1836" actId="20577"/>
        <pc:sldMkLst>
          <pc:docMk/>
          <pc:sldMk cId="421321606" sldId="366"/>
        </pc:sldMkLst>
        <pc:spChg chg="mod">
          <ac:chgData name="Byambagerel Suran" userId="56f43587-b5be-4d95-8555-44150fd02da4" providerId="ADAL" clId="{CB65449C-C6C0-4582-8F16-369A3BAB1C67}" dt="2023-02-13T19:44:01.589" v="1618" actId="20577"/>
          <ac:spMkLst>
            <pc:docMk/>
            <pc:sldMk cId="421321606" sldId="366"/>
            <ac:spMk id="2" creationId="{AFCC31AC-26AD-B174-8C0C-AF96144AB060}"/>
          </ac:spMkLst>
        </pc:spChg>
        <pc:spChg chg="mod">
          <ac:chgData name="Byambagerel Suran" userId="56f43587-b5be-4d95-8555-44150fd02da4" providerId="ADAL" clId="{CB65449C-C6C0-4582-8F16-369A3BAB1C67}" dt="2023-02-13T19:46:13.894" v="1836" actId="20577"/>
          <ac:spMkLst>
            <pc:docMk/>
            <pc:sldMk cId="421321606" sldId="366"/>
            <ac:spMk id="3" creationId="{ABDB0A77-8BB4-E03D-9738-45F7F6518245}"/>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mn-M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BF57CE4-0940-453C-84E2-71B5199C22D4}" type="datetimeFigureOut">
              <a:rPr lang="mn-MN" smtClean="0"/>
              <a:t>2024.02.13</a:t>
            </a:fld>
            <a:endParaRPr lang="mn-M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mn-M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mn-M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mn-M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DD9134-76FB-4F18-918A-A3EE40A82BA1}" type="slidenum">
              <a:rPr lang="mn-MN" smtClean="0"/>
              <a:t>‹#›</a:t>
            </a:fld>
            <a:endParaRPr lang="mn-MN"/>
          </a:p>
        </p:txBody>
      </p:sp>
    </p:spTree>
    <p:extLst>
      <p:ext uri="{BB962C8B-B14F-4D97-AF65-F5344CB8AC3E}">
        <p14:creationId xmlns:p14="http://schemas.microsoft.com/office/powerpoint/2010/main" val="41372917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mn-MN" dirty="0"/>
          </a:p>
        </p:txBody>
      </p:sp>
      <p:sp>
        <p:nvSpPr>
          <p:cNvPr id="4" name="Slide Number Placeholder 3"/>
          <p:cNvSpPr>
            <a:spLocks noGrp="1"/>
          </p:cNvSpPr>
          <p:nvPr>
            <p:ph type="sldNum" sz="quarter" idx="5"/>
          </p:nvPr>
        </p:nvSpPr>
        <p:spPr/>
        <p:txBody>
          <a:bodyPr/>
          <a:lstStyle/>
          <a:p>
            <a:fld id="{D8DD9134-76FB-4F18-918A-A3EE40A82BA1}" type="slidenum">
              <a:rPr lang="mn-MN" smtClean="0"/>
              <a:t>1</a:t>
            </a:fld>
            <a:endParaRPr lang="mn-MN"/>
          </a:p>
        </p:txBody>
      </p:sp>
    </p:spTree>
    <p:extLst>
      <p:ext uri="{BB962C8B-B14F-4D97-AF65-F5344CB8AC3E}">
        <p14:creationId xmlns:p14="http://schemas.microsoft.com/office/powerpoint/2010/main" val="31020280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B1D1F"/>
                </a:solidFill>
                <a:effectLst/>
                <a:latin typeface="Merriweather"/>
              </a:rPr>
              <a:t>It is not only the trees that make a forest, but the many different species of plants and animals that reside in the soil, </a:t>
            </a:r>
            <a:r>
              <a:rPr lang="en-US" b="0" i="0" dirty="0" err="1">
                <a:solidFill>
                  <a:srgbClr val="1B1D1F"/>
                </a:solidFill>
                <a:effectLst/>
                <a:latin typeface="Merriweather"/>
              </a:rPr>
              <a:t>understorey</a:t>
            </a:r>
            <a:r>
              <a:rPr lang="en-US" b="0" i="0" dirty="0">
                <a:solidFill>
                  <a:srgbClr val="1B1D1F"/>
                </a:solidFill>
                <a:effectLst/>
                <a:latin typeface="Merriweather"/>
              </a:rPr>
              <a:t> and canopy. </a:t>
            </a:r>
            <a:endParaRPr lang="mn-MN" b="0" i="0" dirty="0">
              <a:solidFill>
                <a:srgbClr val="1B1D1F"/>
              </a:solidFill>
              <a:effectLst/>
              <a:latin typeface="Merriweather"/>
            </a:endParaRPr>
          </a:p>
          <a:p>
            <a:pPr algn="l"/>
            <a:r>
              <a:rPr lang="en-US" b="0" i="0" dirty="0">
                <a:solidFill>
                  <a:srgbClr val="1B1D1F"/>
                </a:solidFill>
                <a:effectLst/>
                <a:latin typeface="Merriweather"/>
              </a:rPr>
              <a:t>Estimates of the total number of species on Earth range from 3 million to 100 million (May, 2010).</a:t>
            </a:r>
          </a:p>
          <a:p>
            <a:pPr algn="l"/>
            <a:r>
              <a:rPr lang="en-US" b="0" i="0" dirty="0">
                <a:solidFill>
                  <a:srgbClr val="1B1D1F"/>
                </a:solidFill>
                <a:effectLst/>
                <a:latin typeface="Merriweather"/>
              </a:rPr>
              <a:t>Although it is widely reported that forests </a:t>
            </a:r>
            <a:r>
              <a:rPr lang="en-US" b="0" i="0" dirty="0" err="1">
                <a:solidFill>
                  <a:srgbClr val="1B1D1F"/>
                </a:solidFill>
                <a:effectLst/>
                <a:latin typeface="Merriweather"/>
              </a:rPr>
              <a:t>harbour</a:t>
            </a:r>
            <a:r>
              <a:rPr lang="en-US" b="0" i="0" dirty="0">
                <a:solidFill>
                  <a:srgbClr val="1B1D1F"/>
                </a:solidFill>
                <a:effectLst/>
                <a:latin typeface="Merriweather"/>
              </a:rPr>
              <a:t> 80 percent of terrestrial plants and animals, such a precise estimate is unlikely to be accurate given the changing state of knowledge of planetary biodiversity.</a:t>
            </a:r>
          </a:p>
          <a:p>
            <a:pPr algn="l"/>
            <a:r>
              <a:rPr lang="en-US" b="0" i="0" dirty="0">
                <a:solidFill>
                  <a:srgbClr val="1B1D1F"/>
                </a:solidFill>
                <a:effectLst/>
                <a:latin typeface="Merriweather"/>
              </a:rPr>
              <a:t>While trees are the defining component of forests and their diversity can give an indication of overall diversity, there are many other ways to determine the biodiversity significance of forests.</a:t>
            </a:r>
          </a:p>
          <a:p>
            <a:endParaRPr lang="mn-MN" dirty="0"/>
          </a:p>
        </p:txBody>
      </p:sp>
      <p:sp>
        <p:nvSpPr>
          <p:cNvPr id="4" name="Slide Number Placeholder 3"/>
          <p:cNvSpPr>
            <a:spLocks noGrp="1"/>
          </p:cNvSpPr>
          <p:nvPr>
            <p:ph type="sldNum" sz="quarter" idx="5"/>
          </p:nvPr>
        </p:nvSpPr>
        <p:spPr/>
        <p:txBody>
          <a:bodyPr/>
          <a:lstStyle/>
          <a:p>
            <a:fld id="{83E2C363-A384-4EEA-AF5C-2C8C58EFB4D3}" type="slidenum">
              <a:rPr lang="mn-MN" smtClean="0"/>
              <a:t>10</a:t>
            </a:fld>
            <a:endParaRPr lang="mn-MN"/>
          </a:p>
        </p:txBody>
      </p:sp>
    </p:spTree>
    <p:extLst>
      <p:ext uri="{BB962C8B-B14F-4D97-AF65-F5344CB8AC3E}">
        <p14:creationId xmlns:p14="http://schemas.microsoft.com/office/powerpoint/2010/main" val="17535623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mn-MN" sz="1200" dirty="0"/>
              <a:t>Нийт газар нутгийн хэмжээ - 1.564 116 км кв. 156 сая га</a:t>
            </a:r>
          </a:p>
          <a:p>
            <a:r>
              <a:rPr lang="mn-MN" sz="1200" dirty="0"/>
              <a:t>Ой бүхий газар нутгийн хэмжээ –</a:t>
            </a:r>
            <a:r>
              <a:rPr lang="en-US" sz="1200" dirty="0"/>
              <a:t> </a:t>
            </a:r>
            <a:r>
              <a:rPr lang="mn-MN" sz="1200" dirty="0"/>
              <a:t>14 сая га буюу 9.2% </a:t>
            </a:r>
            <a:endParaRPr lang="en-US" sz="1200" dirty="0"/>
          </a:p>
          <a:p>
            <a:r>
              <a:rPr lang="en-US" sz="1200" dirty="0"/>
              <a:t>1</a:t>
            </a:r>
            <a:r>
              <a:rPr lang="mn-MN" sz="1200" dirty="0"/>
              <a:t> хүнд ноогдож ойн талбай 4.2 га</a:t>
            </a:r>
          </a:p>
          <a:p>
            <a:r>
              <a:rPr lang="mn-MN" sz="1200" dirty="0"/>
              <a:t>Монгол улсын нутаг дэвсгэрт ургадаг бүх төрлийн мод, заг, сөөг, таримал ойн нөөцийг Монгол орны ойн сан гэж нэрлэдэг. </a:t>
            </a:r>
          </a:p>
          <a:p>
            <a:r>
              <a:rPr lang="mn-MN" sz="1200" dirty="0"/>
              <a:t>Тухайн газар нутгийн ойгоор бүрхэгдсэн талбайг нийт нутаг</a:t>
            </a:r>
            <a:r>
              <a:rPr lang="en-US" sz="1200" dirty="0"/>
              <a:t> </a:t>
            </a:r>
            <a:r>
              <a:rPr lang="mn-MN" sz="1200" dirty="0"/>
              <a:t>дэвсгэрт харьцуулж, хувиар илэрхийлсэн үзүүлэлтийг ойрхог</a:t>
            </a:r>
            <a:r>
              <a:rPr lang="en-US" sz="1200" dirty="0"/>
              <a:t> </a:t>
            </a:r>
            <a:r>
              <a:rPr lang="mn-MN" sz="1200" dirty="0"/>
              <a:t>чанар</a:t>
            </a:r>
            <a:r>
              <a:rPr lang="en-US" sz="1200" dirty="0"/>
              <a:t> </a:t>
            </a:r>
            <a:r>
              <a:rPr lang="mn-MN" sz="1200" dirty="0"/>
              <a:t>гэнэ. </a:t>
            </a:r>
          </a:p>
          <a:p>
            <a:r>
              <a:rPr lang="mn-MN" sz="1200" dirty="0"/>
              <a:t>Манай орны ойрхог чанар 7,8 хувь болно.</a:t>
            </a:r>
            <a:endParaRPr lang="mn-MN" dirty="0"/>
          </a:p>
        </p:txBody>
      </p:sp>
      <p:sp>
        <p:nvSpPr>
          <p:cNvPr id="4" name="Slide Number Placeholder 3"/>
          <p:cNvSpPr>
            <a:spLocks noGrp="1"/>
          </p:cNvSpPr>
          <p:nvPr>
            <p:ph type="sldNum" sz="quarter" idx="5"/>
          </p:nvPr>
        </p:nvSpPr>
        <p:spPr/>
        <p:txBody>
          <a:bodyPr/>
          <a:lstStyle/>
          <a:p>
            <a:fld id="{A3AB5095-CD02-4B10-A11C-4C909FF9A1E4}" type="slidenum">
              <a:rPr lang="mn-MN" smtClean="0"/>
              <a:t>20</a:t>
            </a:fld>
            <a:endParaRPr lang="mn-MN"/>
          </a:p>
        </p:txBody>
      </p:sp>
    </p:spTree>
    <p:extLst>
      <p:ext uri="{BB962C8B-B14F-4D97-AF65-F5344CB8AC3E}">
        <p14:creationId xmlns:p14="http://schemas.microsoft.com/office/powerpoint/2010/main" val="36485730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BDDAC9-DECA-4627-9DEF-D39244B1D09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mn-MN"/>
          </a:p>
        </p:txBody>
      </p:sp>
      <p:sp>
        <p:nvSpPr>
          <p:cNvPr id="3" name="Subtitle 2">
            <a:extLst>
              <a:ext uri="{FF2B5EF4-FFF2-40B4-BE49-F238E27FC236}">
                <a16:creationId xmlns:a16="http://schemas.microsoft.com/office/drawing/2014/main" id="{6D9697DE-1E3A-4E96-9A3D-D27ACA0FF2D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mn-MN"/>
          </a:p>
        </p:txBody>
      </p:sp>
      <p:sp>
        <p:nvSpPr>
          <p:cNvPr id="4" name="Date Placeholder 3">
            <a:extLst>
              <a:ext uri="{FF2B5EF4-FFF2-40B4-BE49-F238E27FC236}">
                <a16:creationId xmlns:a16="http://schemas.microsoft.com/office/drawing/2014/main" id="{CD527FEB-A00F-4CB5-8F1F-054DD899702E}"/>
              </a:ext>
            </a:extLst>
          </p:cNvPr>
          <p:cNvSpPr>
            <a:spLocks noGrp="1"/>
          </p:cNvSpPr>
          <p:nvPr>
            <p:ph type="dt" sz="half" idx="10"/>
          </p:nvPr>
        </p:nvSpPr>
        <p:spPr/>
        <p:txBody>
          <a:bodyPr/>
          <a:lstStyle/>
          <a:p>
            <a:fld id="{F230E52D-73CB-4802-A70A-3C01B89AFB8E}" type="datetimeFigureOut">
              <a:rPr lang="mn-MN" smtClean="0"/>
              <a:t>2024.02.13</a:t>
            </a:fld>
            <a:endParaRPr lang="mn-MN"/>
          </a:p>
        </p:txBody>
      </p:sp>
      <p:sp>
        <p:nvSpPr>
          <p:cNvPr id="5" name="Footer Placeholder 4">
            <a:extLst>
              <a:ext uri="{FF2B5EF4-FFF2-40B4-BE49-F238E27FC236}">
                <a16:creationId xmlns:a16="http://schemas.microsoft.com/office/drawing/2014/main" id="{4CEDF34A-C244-4BA7-B1F9-E24E2E3DEADD}"/>
              </a:ext>
            </a:extLst>
          </p:cNvPr>
          <p:cNvSpPr>
            <a:spLocks noGrp="1"/>
          </p:cNvSpPr>
          <p:nvPr>
            <p:ph type="ftr" sz="quarter" idx="11"/>
          </p:nvPr>
        </p:nvSpPr>
        <p:spPr/>
        <p:txBody>
          <a:bodyPr/>
          <a:lstStyle/>
          <a:p>
            <a:endParaRPr lang="mn-MN"/>
          </a:p>
        </p:txBody>
      </p:sp>
      <p:sp>
        <p:nvSpPr>
          <p:cNvPr id="6" name="Slide Number Placeholder 5">
            <a:extLst>
              <a:ext uri="{FF2B5EF4-FFF2-40B4-BE49-F238E27FC236}">
                <a16:creationId xmlns:a16="http://schemas.microsoft.com/office/drawing/2014/main" id="{4F5C343B-93AA-4AA0-A887-4DE4F3F851CD}"/>
              </a:ext>
            </a:extLst>
          </p:cNvPr>
          <p:cNvSpPr>
            <a:spLocks noGrp="1"/>
          </p:cNvSpPr>
          <p:nvPr>
            <p:ph type="sldNum" sz="quarter" idx="12"/>
          </p:nvPr>
        </p:nvSpPr>
        <p:spPr/>
        <p:txBody>
          <a:bodyPr/>
          <a:lstStyle/>
          <a:p>
            <a:fld id="{DCE1E2E6-A61C-4A21-81B3-4689E745C29A}" type="slidenum">
              <a:rPr lang="mn-MN" smtClean="0"/>
              <a:t>‹#›</a:t>
            </a:fld>
            <a:endParaRPr lang="mn-MN"/>
          </a:p>
        </p:txBody>
      </p:sp>
    </p:spTree>
    <p:extLst>
      <p:ext uri="{BB962C8B-B14F-4D97-AF65-F5344CB8AC3E}">
        <p14:creationId xmlns:p14="http://schemas.microsoft.com/office/powerpoint/2010/main" val="19214068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6F9B3-BDE7-4115-9643-2BEA66FE7085}"/>
              </a:ext>
            </a:extLst>
          </p:cNvPr>
          <p:cNvSpPr>
            <a:spLocks noGrp="1"/>
          </p:cNvSpPr>
          <p:nvPr>
            <p:ph type="title"/>
          </p:nvPr>
        </p:nvSpPr>
        <p:spPr/>
        <p:txBody>
          <a:bodyPr/>
          <a:lstStyle/>
          <a:p>
            <a:r>
              <a:rPr lang="en-US"/>
              <a:t>Click to edit Master title style</a:t>
            </a:r>
            <a:endParaRPr lang="mn-MN"/>
          </a:p>
        </p:txBody>
      </p:sp>
      <p:sp>
        <p:nvSpPr>
          <p:cNvPr id="3" name="Vertical Text Placeholder 2">
            <a:extLst>
              <a:ext uri="{FF2B5EF4-FFF2-40B4-BE49-F238E27FC236}">
                <a16:creationId xmlns:a16="http://schemas.microsoft.com/office/drawing/2014/main" id="{6C863D7F-E0BC-46D6-8040-FAA8A6B91A4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mn-MN"/>
          </a:p>
        </p:txBody>
      </p:sp>
      <p:sp>
        <p:nvSpPr>
          <p:cNvPr id="4" name="Date Placeholder 3">
            <a:extLst>
              <a:ext uri="{FF2B5EF4-FFF2-40B4-BE49-F238E27FC236}">
                <a16:creationId xmlns:a16="http://schemas.microsoft.com/office/drawing/2014/main" id="{1EEEAEE3-EA79-412A-BD50-01EC10FFD147}"/>
              </a:ext>
            </a:extLst>
          </p:cNvPr>
          <p:cNvSpPr>
            <a:spLocks noGrp="1"/>
          </p:cNvSpPr>
          <p:nvPr>
            <p:ph type="dt" sz="half" idx="10"/>
          </p:nvPr>
        </p:nvSpPr>
        <p:spPr/>
        <p:txBody>
          <a:bodyPr/>
          <a:lstStyle/>
          <a:p>
            <a:fld id="{F230E52D-73CB-4802-A70A-3C01B89AFB8E}" type="datetimeFigureOut">
              <a:rPr lang="mn-MN" smtClean="0"/>
              <a:t>2024.02.13</a:t>
            </a:fld>
            <a:endParaRPr lang="mn-MN"/>
          </a:p>
        </p:txBody>
      </p:sp>
      <p:sp>
        <p:nvSpPr>
          <p:cNvPr id="5" name="Footer Placeholder 4">
            <a:extLst>
              <a:ext uri="{FF2B5EF4-FFF2-40B4-BE49-F238E27FC236}">
                <a16:creationId xmlns:a16="http://schemas.microsoft.com/office/drawing/2014/main" id="{B941C470-6749-4328-9533-729893BE35D2}"/>
              </a:ext>
            </a:extLst>
          </p:cNvPr>
          <p:cNvSpPr>
            <a:spLocks noGrp="1"/>
          </p:cNvSpPr>
          <p:nvPr>
            <p:ph type="ftr" sz="quarter" idx="11"/>
          </p:nvPr>
        </p:nvSpPr>
        <p:spPr/>
        <p:txBody>
          <a:bodyPr/>
          <a:lstStyle/>
          <a:p>
            <a:endParaRPr lang="mn-MN"/>
          </a:p>
        </p:txBody>
      </p:sp>
      <p:sp>
        <p:nvSpPr>
          <p:cNvPr id="6" name="Slide Number Placeholder 5">
            <a:extLst>
              <a:ext uri="{FF2B5EF4-FFF2-40B4-BE49-F238E27FC236}">
                <a16:creationId xmlns:a16="http://schemas.microsoft.com/office/drawing/2014/main" id="{D17829E6-A530-4E2C-B5FA-B7308DCB3C5C}"/>
              </a:ext>
            </a:extLst>
          </p:cNvPr>
          <p:cNvSpPr>
            <a:spLocks noGrp="1"/>
          </p:cNvSpPr>
          <p:nvPr>
            <p:ph type="sldNum" sz="quarter" idx="12"/>
          </p:nvPr>
        </p:nvSpPr>
        <p:spPr/>
        <p:txBody>
          <a:bodyPr/>
          <a:lstStyle/>
          <a:p>
            <a:fld id="{DCE1E2E6-A61C-4A21-81B3-4689E745C29A}" type="slidenum">
              <a:rPr lang="mn-MN" smtClean="0"/>
              <a:t>‹#›</a:t>
            </a:fld>
            <a:endParaRPr lang="mn-MN"/>
          </a:p>
        </p:txBody>
      </p:sp>
    </p:spTree>
    <p:extLst>
      <p:ext uri="{BB962C8B-B14F-4D97-AF65-F5344CB8AC3E}">
        <p14:creationId xmlns:p14="http://schemas.microsoft.com/office/powerpoint/2010/main" val="41118767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B5AE152-7AE6-4C05-BD96-F381DBC4DF95}"/>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mn-MN"/>
          </a:p>
        </p:txBody>
      </p:sp>
      <p:sp>
        <p:nvSpPr>
          <p:cNvPr id="3" name="Vertical Text Placeholder 2">
            <a:extLst>
              <a:ext uri="{FF2B5EF4-FFF2-40B4-BE49-F238E27FC236}">
                <a16:creationId xmlns:a16="http://schemas.microsoft.com/office/drawing/2014/main" id="{AB053B7B-5F6D-47EE-B7C0-396839465DF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mn-MN"/>
          </a:p>
        </p:txBody>
      </p:sp>
      <p:sp>
        <p:nvSpPr>
          <p:cNvPr id="4" name="Date Placeholder 3">
            <a:extLst>
              <a:ext uri="{FF2B5EF4-FFF2-40B4-BE49-F238E27FC236}">
                <a16:creationId xmlns:a16="http://schemas.microsoft.com/office/drawing/2014/main" id="{F52428AB-F03E-45B0-A880-2C07B20978FE}"/>
              </a:ext>
            </a:extLst>
          </p:cNvPr>
          <p:cNvSpPr>
            <a:spLocks noGrp="1"/>
          </p:cNvSpPr>
          <p:nvPr>
            <p:ph type="dt" sz="half" idx="10"/>
          </p:nvPr>
        </p:nvSpPr>
        <p:spPr/>
        <p:txBody>
          <a:bodyPr/>
          <a:lstStyle/>
          <a:p>
            <a:fld id="{F230E52D-73CB-4802-A70A-3C01B89AFB8E}" type="datetimeFigureOut">
              <a:rPr lang="mn-MN" smtClean="0"/>
              <a:t>2024.02.13</a:t>
            </a:fld>
            <a:endParaRPr lang="mn-MN"/>
          </a:p>
        </p:txBody>
      </p:sp>
      <p:sp>
        <p:nvSpPr>
          <p:cNvPr id="5" name="Footer Placeholder 4">
            <a:extLst>
              <a:ext uri="{FF2B5EF4-FFF2-40B4-BE49-F238E27FC236}">
                <a16:creationId xmlns:a16="http://schemas.microsoft.com/office/drawing/2014/main" id="{9DFDD3BC-47E0-4E30-AD75-E7CB7F6A09B0}"/>
              </a:ext>
            </a:extLst>
          </p:cNvPr>
          <p:cNvSpPr>
            <a:spLocks noGrp="1"/>
          </p:cNvSpPr>
          <p:nvPr>
            <p:ph type="ftr" sz="quarter" idx="11"/>
          </p:nvPr>
        </p:nvSpPr>
        <p:spPr/>
        <p:txBody>
          <a:bodyPr/>
          <a:lstStyle/>
          <a:p>
            <a:endParaRPr lang="mn-MN"/>
          </a:p>
        </p:txBody>
      </p:sp>
      <p:sp>
        <p:nvSpPr>
          <p:cNvPr id="6" name="Slide Number Placeholder 5">
            <a:extLst>
              <a:ext uri="{FF2B5EF4-FFF2-40B4-BE49-F238E27FC236}">
                <a16:creationId xmlns:a16="http://schemas.microsoft.com/office/drawing/2014/main" id="{FE5690BD-4318-4DEA-AD47-957177BC3A88}"/>
              </a:ext>
            </a:extLst>
          </p:cNvPr>
          <p:cNvSpPr>
            <a:spLocks noGrp="1"/>
          </p:cNvSpPr>
          <p:nvPr>
            <p:ph type="sldNum" sz="quarter" idx="12"/>
          </p:nvPr>
        </p:nvSpPr>
        <p:spPr/>
        <p:txBody>
          <a:bodyPr/>
          <a:lstStyle/>
          <a:p>
            <a:fld id="{DCE1E2E6-A61C-4A21-81B3-4689E745C29A}" type="slidenum">
              <a:rPr lang="mn-MN" smtClean="0"/>
              <a:t>‹#›</a:t>
            </a:fld>
            <a:endParaRPr lang="mn-MN"/>
          </a:p>
        </p:txBody>
      </p:sp>
    </p:spTree>
    <p:extLst>
      <p:ext uri="{BB962C8B-B14F-4D97-AF65-F5344CB8AC3E}">
        <p14:creationId xmlns:p14="http://schemas.microsoft.com/office/powerpoint/2010/main" val="300923712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2962161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C1E1BC-88FD-415C-AB7A-5815CDF88A29}"/>
              </a:ext>
            </a:extLst>
          </p:cNvPr>
          <p:cNvSpPr>
            <a:spLocks noGrp="1"/>
          </p:cNvSpPr>
          <p:nvPr>
            <p:ph type="title"/>
          </p:nvPr>
        </p:nvSpPr>
        <p:spPr/>
        <p:txBody>
          <a:bodyPr/>
          <a:lstStyle/>
          <a:p>
            <a:r>
              <a:rPr lang="en-US"/>
              <a:t>Click to edit Master title style</a:t>
            </a:r>
            <a:endParaRPr lang="mn-MN"/>
          </a:p>
        </p:txBody>
      </p:sp>
      <p:sp>
        <p:nvSpPr>
          <p:cNvPr id="3" name="Content Placeholder 2">
            <a:extLst>
              <a:ext uri="{FF2B5EF4-FFF2-40B4-BE49-F238E27FC236}">
                <a16:creationId xmlns:a16="http://schemas.microsoft.com/office/drawing/2014/main" id="{987459A3-2F90-4A74-A87D-55286ED6DA7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mn-MN"/>
          </a:p>
        </p:txBody>
      </p:sp>
      <p:sp>
        <p:nvSpPr>
          <p:cNvPr id="4" name="Date Placeholder 3">
            <a:extLst>
              <a:ext uri="{FF2B5EF4-FFF2-40B4-BE49-F238E27FC236}">
                <a16:creationId xmlns:a16="http://schemas.microsoft.com/office/drawing/2014/main" id="{92E63D38-5A66-4349-80D0-1E5C780EAA53}"/>
              </a:ext>
            </a:extLst>
          </p:cNvPr>
          <p:cNvSpPr>
            <a:spLocks noGrp="1"/>
          </p:cNvSpPr>
          <p:nvPr>
            <p:ph type="dt" sz="half" idx="10"/>
          </p:nvPr>
        </p:nvSpPr>
        <p:spPr/>
        <p:txBody>
          <a:bodyPr/>
          <a:lstStyle/>
          <a:p>
            <a:fld id="{F230E52D-73CB-4802-A70A-3C01B89AFB8E}" type="datetimeFigureOut">
              <a:rPr lang="mn-MN" smtClean="0"/>
              <a:t>2024.02.13</a:t>
            </a:fld>
            <a:endParaRPr lang="mn-MN"/>
          </a:p>
        </p:txBody>
      </p:sp>
      <p:sp>
        <p:nvSpPr>
          <p:cNvPr id="5" name="Footer Placeholder 4">
            <a:extLst>
              <a:ext uri="{FF2B5EF4-FFF2-40B4-BE49-F238E27FC236}">
                <a16:creationId xmlns:a16="http://schemas.microsoft.com/office/drawing/2014/main" id="{6B0ABF05-E7A1-4D74-A72B-AF149F8249C0}"/>
              </a:ext>
            </a:extLst>
          </p:cNvPr>
          <p:cNvSpPr>
            <a:spLocks noGrp="1"/>
          </p:cNvSpPr>
          <p:nvPr>
            <p:ph type="ftr" sz="quarter" idx="11"/>
          </p:nvPr>
        </p:nvSpPr>
        <p:spPr/>
        <p:txBody>
          <a:bodyPr/>
          <a:lstStyle/>
          <a:p>
            <a:endParaRPr lang="mn-MN"/>
          </a:p>
        </p:txBody>
      </p:sp>
      <p:sp>
        <p:nvSpPr>
          <p:cNvPr id="6" name="Slide Number Placeholder 5">
            <a:extLst>
              <a:ext uri="{FF2B5EF4-FFF2-40B4-BE49-F238E27FC236}">
                <a16:creationId xmlns:a16="http://schemas.microsoft.com/office/drawing/2014/main" id="{594A7476-E448-4659-B632-6577C8845199}"/>
              </a:ext>
            </a:extLst>
          </p:cNvPr>
          <p:cNvSpPr>
            <a:spLocks noGrp="1"/>
          </p:cNvSpPr>
          <p:nvPr>
            <p:ph type="sldNum" sz="quarter" idx="12"/>
          </p:nvPr>
        </p:nvSpPr>
        <p:spPr/>
        <p:txBody>
          <a:bodyPr/>
          <a:lstStyle/>
          <a:p>
            <a:fld id="{DCE1E2E6-A61C-4A21-81B3-4689E745C29A}" type="slidenum">
              <a:rPr lang="mn-MN" smtClean="0"/>
              <a:t>‹#›</a:t>
            </a:fld>
            <a:endParaRPr lang="mn-MN"/>
          </a:p>
        </p:txBody>
      </p:sp>
    </p:spTree>
    <p:extLst>
      <p:ext uri="{BB962C8B-B14F-4D97-AF65-F5344CB8AC3E}">
        <p14:creationId xmlns:p14="http://schemas.microsoft.com/office/powerpoint/2010/main" val="20863098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353C67-25FE-497A-A997-B2804576314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mn-MN"/>
          </a:p>
        </p:txBody>
      </p:sp>
      <p:sp>
        <p:nvSpPr>
          <p:cNvPr id="3" name="Text Placeholder 2">
            <a:extLst>
              <a:ext uri="{FF2B5EF4-FFF2-40B4-BE49-F238E27FC236}">
                <a16:creationId xmlns:a16="http://schemas.microsoft.com/office/drawing/2014/main" id="{9CC9DFE9-3974-4599-BEE2-C694C81AC5A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E774BD8-24CB-423B-AD9B-4C88C7E912CF}"/>
              </a:ext>
            </a:extLst>
          </p:cNvPr>
          <p:cNvSpPr>
            <a:spLocks noGrp="1"/>
          </p:cNvSpPr>
          <p:nvPr>
            <p:ph type="dt" sz="half" idx="10"/>
          </p:nvPr>
        </p:nvSpPr>
        <p:spPr/>
        <p:txBody>
          <a:bodyPr/>
          <a:lstStyle/>
          <a:p>
            <a:fld id="{F230E52D-73CB-4802-A70A-3C01B89AFB8E}" type="datetimeFigureOut">
              <a:rPr lang="mn-MN" smtClean="0"/>
              <a:t>2024.02.13</a:t>
            </a:fld>
            <a:endParaRPr lang="mn-MN"/>
          </a:p>
        </p:txBody>
      </p:sp>
      <p:sp>
        <p:nvSpPr>
          <p:cNvPr id="5" name="Footer Placeholder 4">
            <a:extLst>
              <a:ext uri="{FF2B5EF4-FFF2-40B4-BE49-F238E27FC236}">
                <a16:creationId xmlns:a16="http://schemas.microsoft.com/office/drawing/2014/main" id="{FF8E7728-D2C1-4936-B0EA-147C7683E72E}"/>
              </a:ext>
            </a:extLst>
          </p:cNvPr>
          <p:cNvSpPr>
            <a:spLocks noGrp="1"/>
          </p:cNvSpPr>
          <p:nvPr>
            <p:ph type="ftr" sz="quarter" idx="11"/>
          </p:nvPr>
        </p:nvSpPr>
        <p:spPr/>
        <p:txBody>
          <a:bodyPr/>
          <a:lstStyle/>
          <a:p>
            <a:endParaRPr lang="mn-MN"/>
          </a:p>
        </p:txBody>
      </p:sp>
      <p:sp>
        <p:nvSpPr>
          <p:cNvPr id="6" name="Slide Number Placeholder 5">
            <a:extLst>
              <a:ext uri="{FF2B5EF4-FFF2-40B4-BE49-F238E27FC236}">
                <a16:creationId xmlns:a16="http://schemas.microsoft.com/office/drawing/2014/main" id="{FDE6520D-5B1F-413C-BE42-C95DE4BE8796}"/>
              </a:ext>
            </a:extLst>
          </p:cNvPr>
          <p:cNvSpPr>
            <a:spLocks noGrp="1"/>
          </p:cNvSpPr>
          <p:nvPr>
            <p:ph type="sldNum" sz="quarter" idx="12"/>
          </p:nvPr>
        </p:nvSpPr>
        <p:spPr/>
        <p:txBody>
          <a:bodyPr/>
          <a:lstStyle/>
          <a:p>
            <a:fld id="{DCE1E2E6-A61C-4A21-81B3-4689E745C29A}" type="slidenum">
              <a:rPr lang="mn-MN" smtClean="0"/>
              <a:t>‹#›</a:t>
            </a:fld>
            <a:endParaRPr lang="mn-MN"/>
          </a:p>
        </p:txBody>
      </p:sp>
    </p:spTree>
    <p:extLst>
      <p:ext uri="{BB962C8B-B14F-4D97-AF65-F5344CB8AC3E}">
        <p14:creationId xmlns:p14="http://schemas.microsoft.com/office/powerpoint/2010/main" val="12242737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5A90FD-2370-44CA-AC8B-854FA541E552}"/>
              </a:ext>
            </a:extLst>
          </p:cNvPr>
          <p:cNvSpPr>
            <a:spLocks noGrp="1"/>
          </p:cNvSpPr>
          <p:nvPr>
            <p:ph type="title"/>
          </p:nvPr>
        </p:nvSpPr>
        <p:spPr/>
        <p:txBody>
          <a:bodyPr/>
          <a:lstStyle/>
          <a:p>
            <a:r>
              <a:rPr lang="en-US"/>
              <a:t>Click to edit Master title style</a:t>
            </a:r>
            <a:endParaRPr lang="mn-MN"/>
          </a:p>
        </p:txBody>
      </p:sp>
      <p:sp>
        <p:nvSpPr>
          <p:cNvPr id="3" name="Content Placeholder 2">
            <a:extLst>
              <a:ext uri="{FF2B5EF4-FFF2-40B4-BE49-F238E27FC236}">
                <a16:creationId xmlns:a16="http://schemas.microsoft.com/office/drawing/2014/main" id="{7E1789FC-6DFD-4E82-8A6D-7B45B458F13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mn-MN"/>
          </a:p>
        </p:txBody>
      </p:sp>
      <p:sp>
        <p:nvSpPr>
          <p:cNvPr id="4" name="Content Placeholder 3">
            <a:extLst>
              <a:ext uri="{FF2B5EF4-FFF2-40B4-BE49-F238E27FC236}">
                <a16:creationId xmlns:a16="http://schemas.microsoft.com/office/drawing/2014/main" id="{ABDF0F2C-EF5F-4E42-BFE7-47A3AA26444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mn-MN"/>
          </a:p>
        </p:txBody>
      </p:sp>
      <p:sp>
        <p:nvSpPr>
          <p:cNvPr id="5" name="Date Placeholder 4">
            <a:extLst>
              <a:ext uri="{FF2B5EF4-FFF2-40B4-BE49-F238E27FC236}">
                <a16:creationId xmlns:a16="http://schemas.microsoft.com/office/drawing/2014/main" id="{6E3FFA5E-7AE0-4631-B622-4AAF4B27CE42}"/>
              </a:ext>
            </a:extLst>
          </p:cNvPr>
          <p:cNvSpPr>
            <a:spLocks noGrp="1"/>
          </p:cNvSpPr>
          <p:nvPr>
            <p:ph type="dt" sz="half" idx="10"/>
          </p:nvPr>
        </p:nvSpPr>
        <p:spPr/>
        <p:txBody>
          <a:bodyPr/>
          <a:lstStyle/>
          <a:p>
            <a:fld id="{F230E52D-73CB-4802-A70A-3C01B89AFB8E}" type="datetimeFigureOut">
              <a:rPr lang="mn-MN" smtClean="0"/>
              <a:t>2024.02.13</a:t>
            </a:fld>
            <a:endParaRPr lang="mn-MN"/>
          </a:p>
        </p:txBody>
      </p:sp>
      <p:sp>
        <p:nvSpPr>
          <p:cNvPr id="6" name="Footer Placeholder 5">
            <a:extLst>
              <a:ext uri="{FF2B5EF4-FFF2-40B4-BE49-F238E27FC236}">
                <a16:creationId xmlns:a16="http://schemas.microsoft.com/office/drawing/2014/main" id="{2AD70EFE-D28A-49EA-A194-DB08CE04BF70}"/>
              </a:ext>
            </a:extLst>
          </p:cNvPr>
          <p:cNvSpPr>
            <a:spLocks noGrp="1"/>
          </p:cNvSpPr>
          <p:nvPr>
            <p:ph type="ftr" sz="quarter" idx="11"/>
          </p:nvPr>
        </p:nvSpPr>
        <p:spPr/>
        <p:txBody>
          <a:bodyPr/>
          <a:lstStyle/>
          <a:p>
            <a:endParaRPr lang="mn-MN"/>
          </a:p>
        </p:txBody>
      </p:sp>
      <p:sp>
        <p:nvSpPr>
          <p:cNvPr id="7" name="Slide Number Placeholder 6">
            <a:extLst>
              <a:ext uri="{FF2B5EF4-FFF2-40B4-BE49-F238E27FC236}">
                <a16:creationId xmlns:a16="http://schemas.microsoft.com/office/drawing/2014/main" id="{59242985-98D1-435B-B678-840F28D7B275}"/>
              </a:ext>
            </a:extLst>
          </p:cNvPr>
          <p:cNvSpPr>
            <a:spLocks noGrp="1"/>
          </p:cNvSpPr>
          <p:nvPr>
            <p:ph type="sldNum" sz="quarter" idx="12"/>
          </p:nvPr>
        </p:nvSpPr>
        <p:spPr/>
        <p:txBody>
          <a:bodyPr/>
          <a:lstStyle/>
          <a:p>
            <a:fld id="{DCE1E2E6-A61C-4A21-81B3-4689E745C29A}" type="slidenum">
              <a:rPr lang="mn-MN" smtClean="0"/>
              <a:t>‹#›</a:t>
            </a:fld>
            <a:endParaRPr lang="mn-MN"/>
          </a:p>
        </p:txBody>
      </p:sp>
    </p:spTree>
    <p:extLst>
      <p:ext uri="{BB962C8B-B14F-4D97-AF65-F5344CB8AC3E}">
        <p14:creationId xmlns:p14="http://schemas.microsoft.com/office/powerpoint/2010/main" val="10753080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57EAC9-205D-4441-A657-9FFD9D8A93FF}"/>
              </a:ext>
            </a:extLst>
          </p:cNvPr>
          <p:cNvSpPr>
            <a:spLocks noGrp="1"/>
          </p:cNvSpPr>
          <p:nvPr>
            <p:ph type="title"/>
          </p:nvPr>
        </p:nvSpPr>
        <p:spPr>
          <a:xfrm>
            <a:off x="839788" y="365125"/>
            <a:ext cx="10515600" cy="1325563"/>
          </a:xfrm>
        </p:spPr>
        <p:txBody>
          <a:bodyPr/>
          <a:lstStyle/>
          <a:p>
            <a:r>
              <a:rPr lang="en-US"/>
              <a:t>Click to edit Master title style</a:t>
            </a:r>
            <a:endParaRPr lang="mn-MN"/>
          </a:p>
        </p:txBody>
      </p:sp>
      <p:sp>
        <p:nvSpPr>
          <p:cNvPr id="3" name="Text Placeholder 2">
            <a:extLst>
              <a:ext uri="{FF2B5EF4-FFF2-40B4-BE49-F238E27FC236}">
                <a16:creationId xmlns:a16="http://schemas.microsoft.com/office/drawing/2014/main" id="{F5AE8318-C0C5-448A-9300-A30CD7EB553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530CDC5-FB3B-4953-971F-B8B37C50FDC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mn-MN"/>
          </a:p>
        </p:txBody>
      </p:sp>
      <p:sp>
        <p:nvSpPr>
          <p:cNvPr id="5" name="Text Placeholder 4">
            <a:extLst>
              <a:ext uri="{FF2B5EF4-FFF2-40B4-BE49-F238E27FC236}">
                <a16:creationId xmlns:a16="http://schemas.microsoft.com/office/drawing/2014/main" id="{E6554966-A040-4298-A222-A6087BE236D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EE030D5-B40B-4D8B-BA9D-B3733F0557A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mn-MN"/>
          </a:p>
        </p:txBody>
      </p:sp>
      <p:sp>
        <p:nvSpPr>
          <p:cNvPr id="7" name="Date Placeholder 6">
            <a:extLst>
              <a:ext uri="{FF2B5EF4-FFF2-40B4-BE49-F238E27FC236}">
                <a16:creationId xmlns:a16="http://schemas.microsoft.com/office/drawing/2014/main" id="{094F4A7D-3AFF-4687-9EB3-06F60ACCF88C}"/>
              </a:ext>
            </a:extLst>
          </p:cNvPr>
          <p:cNvSpPr>
            <a:spLocks noGrp="1"/>
          </p:cNvSpPr>
          <p:nvPr>
            <p:ph type="dt" sz="half" idx="10"/>
          </p:nvPr>
        </p:nvSpPr>
        <p:spPr/>
        <p:txBody>
          <a:bodyPr/>
          <a:lstStyle/>
          <a:p>
            <a:fld id="{F230E52D-73CB-4802-A70A-3C01B89AFB8E}" type="datetimeFigureOut">
              <a:rPr lang="mn-MN" smtClean="0"/>
              <a:t>2024.02.13</a:t>
            </a:fld>
            <a:endParaRPr lang="mn-MN"/>
          </a:p>
        </p:txBody>
      </p:sp>
      <p:sp>
        <p:nvSpPr>
          <p:cNvPr id="8" name="Footer Placeholder 7">
            <a:extLst>
              <a:ext uri="{FF2B5EF4-FFF2-40B4-BE49-F238E27FC236}">
                <a16:creationId xmlns:a16="http://schemas.microsoft.com/office/drawing/2014/main" id="{F641111A-D88A-49D2-BB5A-3CE133E8FC86}"/>
              </a:ext>
            </a:extLst>
          </p:cNvPr>
          <p:cNvSpPr>
            <a:spLocks noGrp="1"/>
          </p:cNvSpPr>
          <p:nvPr>
            <p:ph type="ftr" sz="quarter" idx="11"/>
          </p:nvPr>
        </p:nvSpPr>
        <p:spPr/>
        <p:txBody>
          <a:bodyPr/>
          <a:lstStyle/>
          <a:p>
            <a:endParaRPr lang="mn-MN"/>
          </a:p>
        </p:txBody>
      </p:sp>
      <p:sp>
        <p:nvSpPr>
          <p:cNvPr id="9" name="Slide Number Placeholder 8">
            <a:extLst>
              <a:ext uri="{FF2B5EF4-FFF2-40B4-BE49-F238E27FC236}">
                <a16:creationId xmlns:a16="http://schemas.microsoft.com/office/drawing/2014/main" id="{0D8236A6-010F-4330-BD94-222D3D083BEB}"/>
              </a:ext>
            </a:extLst>
          </p:cNvPr>
          <p:cNvSpPr>
            <a:spLocks noGrp="1"/>
          </p:cNvSpPr>
          <p:nvPr>
            <p:ph type="sldNum" sz="quarter" idx="12"/>
          </p:nvPr>
        </p:nvSpPr>
        <p:spPr/>
        <p:txBody>
          <a:bodyPr/>
          <a:lstStyle/>
          <a:p>
            <a:fld id="{DCE1E2E6-A61C-4A21-81B3-4689E745C29A}" type="slidenum">
              <a:rPr lang="mn-MN" smtClean="0"/>
              <a:t>‹#›</a:t>
            </a:fld>
            <a:endParaRPr lang="mn-MN"/>
          </a:p>
        </p:txBody>
      </p:sp>
    </p:spTree>
    <p:extLst>
      <p:ext uri="{BB962C8B-B14F-4D97-AF65-F5344CB8AC3E}">
        <p14:creationId xmlns:p14="http://schemas.microsoft.com/office/powerpoint/2010/main" val="1255485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497903-4C08-443E-90A3-9B16926DF7A9}"/>
              </a:ext>
            </a:extLst>
          </p:cNvPr>
          <p:cNvSpPr>
            <a:spLocks noGrp="1"/>
          </p:cNvSpPr>
          <p:nvPr>
            <p:ph type="title"/>
          </p:nvPr>
        </p:nvSpPr>
        <p:spPr/>
        <p:txBody>
          <a:bodyPr/>
          <a:lstStyle/>
          <a:p>
            <a:r>
              <a:rPr lang="en-US"/>
              <a:t>Click to edit Master title style</a:t>
            </a:r>
            <a:endParaRPr lang="mn-MN"/>
          </a:p>
        </p:txBody>
      </p:sp>
      <p:sp>
        <p:nvSpPr>
          <p:cNvPr id="3" name="Date Placeholder 2">
            <a:extLst>
              <a:ext uri="{FF2B5EF4-FFF2-40B4-BE49-F238E27FC236}">
                <a16:creationId xmlns:a16="http://schemas.microsoft.com/office/drawing/2014/main" id="{88215054-BC0A-47CC-B756-79C89A0BA1C4}"/>
              </a:ext>
            </a:extLst>
          </p:cNvPr>
          <p:cNvSpPr>
            <a:spLocks noGrp="1"/>
          </p:cNvSpPr>
          <p:nvPr>
            <p:ph type="dt" sz="half" idx="10"/>
          </p:nvPr>
        </p:nvSpPr>
        <p:spPr/>
        <p:txBody>
          <a:bodyPr/>
          <a:lstStyle/>
          <a:p>
            <a:fld id="{F230E52D-73CB-4802-A70A-3C01B89AFB8E}" type="datetimeFigureOut">
              <a:rPr lang="mn-MN" smtClean="0"/>
              <a:t>2024.02.13</a:t>
            </a:fld>
            <a:endParaRPr lang="mn-MN"/>
          </a:p>
        </p:txBody>
      </p:sp>
      <p:sp>
        <p:nvSpPr>
          <p:cNvPr id="4" name="Footer Placeholder 3">
            <a:extLst>
              <a:ext uri="{FF2B5EF4-FFF2-40B4-BE49-F238E27FC236}">
                <a16:creationId xmlns:a16="http://schemas.microsoft.com/office/drawing/2014/main" id="{1975DB11-D1BE-4F47-88FF-FB02270DC00E}"/>
              </a:ext>
            </a:extLst>
          </p:cNvPr>
          <p:cNvSpPr>
            <a:spLocks noGrp="1"/>
          </p:cNvSpPr>
          <p:nvPr>
            <p:ph type="ftr" sz="quarter" idx="11"/>
          </p:nvPr>
        </p:nvSpPr>
        <p:spPr/>
        <p:txBody>
          <a:bodyPr/>
          <a:lstStyle/>
          <a:p>
            <a:endParaRPr lang="mn-MN"/>
          </a:p>
        </p:txBody>
      </p:sp>
      <p:sp>
        <p:nvSpPr>
          <p:cNvPr id="5" name="Slide Number Placeholder 4">
            <a:extLst>
              <a:ext uri="{FF2B5EF4-FFF2-40B4-BE49-F238E27FC236}">
                <a16:creationId xmlns:a16="http://schemas.microsoft.com/office/drawing/2014/main" id="{A7E24339-2EDE-4EC8-B327-D15F2223C820}"/>
              </a:ext>
            </a:extLst>
          </p:cNvPr>
          <p:cNvSpPr>
            <a:spLocks noGrp="1"/>
          </p:cNvSpPr>
          <p:nvPr>
            <p:ph type="sldNum" sz="quarter" idx="12"/>
          </p:nvPr>
        </p:nvSpPr>
        <p:spPr/>
        <p:txBody>
          <a:bodyPr/>
          <a:lstStyle/>
          <a:p>
            <a:fld id="{DCE1E2E6-A61C-4A21-81B3-4689E745C29A}" type="slidenum">
              <a:rPr lang="mn-MN" smtClean="0"/>
              <a:t>‹#›</a:t>
            </a:fld>
            <a:endParaRPr lang="mn-MN"/>
          </a:p>
        </p:txBody>
      </p:sp>
    </p:spTree>
    <p:extLst>
      <p:ext uri="{BB962C8B-B14F-4D97-AF65-F5344CB8AC3E}">
        <p14:creationId xmlns:p14="http://schemas.microsoft.com/office/powerpoint/2010/main" val="11488215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BAFD5C0-3780-49BC-9ABE-C9FB85EB2F13}"/>
              </a:ext>
            </a:extLst>
          </p:cNvPr>
          <p:cNvSpPr>
            <a:spLocks noGrp="1"/>
          </p:cNvSpPr>
          <p:nvPr>
            <p:ph type="dt" sz="half" idx="10"/>
          </p:nvPr>
        </p:nvSpPr>
        <p:spPr/>
        <p:txBody>
          <a:bodyPr/>
          <a:lstStyle/>
          <a:p>
            <a:fld id="{F230E52D-73CB-4802-A70A-3C01B89AFB8E}" type="datetimeFigureOut">
              <a:rPr lang="mn-MN" smtClean="0"/>
              <a:t>2024.02.13</a:t>
            </a:fld>
            <a:endParaRPr lang="mn-MN"/>
          </a:p>
        </p:txBody>
      </p:sp>
      <p:sp>
        <p:nvSpPr>
          <p:cNvPr id="3" name="Footer Placeholder 2">
            <a:extLst>
              <a:ext uri="{FF2B5EF4-FFF2-40B4-BE49-F238E27FC236}">
                <a16:creationId xmlns:a16="http://schemas.microsoft.com/office/drawing/2014/main" id="{26785385-9C46-4DC9-B8FD-6C8FD8FDB6BC}"/>
              </a:ext>
            </a:extLst>
          </p:cNvPr>
          <p:cNvSpPr>
            <a:spLocks noGrp="1"/>
          </p:cNvSpPr>
          <p:nvPr>
            <p:ph type="ftr" sz="quarter" idx="11"/>
          </p:nvPr>
        </p:nvSpPr>
        <p:spPr/>
        <p:txBody>
          <a:bodyPr/>
          <a:lstStyle/>
          <a:p>
            <a:endParaRPr lang="mn-MN"/>
          </a:p>
        </p:txBody>
      </p:sp>
      <p:sp>
        <p:nvSpPr>
          <p:cNvPr id="4" name="Slide Number Placeholder 3">
            <a:extLst>
              <a:ext uri="{FF2B5EF4-FFF2-40B4-BE49-F238E27FC236}">
                <a16:creationId xmlns:a16="http://schemas.microsoft.com/office/drawing/2014/main" id="{BB14CF2B-0694-424F-BF84-36BEE53CFBD8}"/>
              </a:ext>
            </a:extLst>
          </p:cNvPr>
          <p:cNvSpPr>
            <a:spLocks noGrp="1"/>
          </p:cNvSpPr>
          <p:nvPr>
            <p:ph type="sldNum" sz="quarter" idx="12"/>
          </p:nvPr>
        </p:nvSpPr>
        <p:spPr/>
        <p:txBody>
          <a:bodyPr/>
          <a:lstStyle/>
          <a:p>
            <a:fld id="{DCE1E2E6-A61C-4A21-81B3-4689E745C29A}" type="slidenum">
              <a:rPr lang="mn-MN" smtClean="0"/>
              <a:t>‹#›</a:t>
            </a:fld>
            <a:endParaRPr lang="mn-MN"/>
          </a:p>
        </p:txBody>
      </p:sp>
    </p:spTree>
    <p:extLst>
      <p:ext uri="{BB962C8B-B14F-4D97-AF65-F5344CB8AC3E}">
        <p14:creationId xmlns:p14="http://schemas.microsoft.com/office/powerpoint/2010/main" val="34548508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460D1E-8688-40A5-A2DF-AB8C03377F5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mn-MN"/>
          </a:p>
        </p:txBody>
      </p:sp>
      <p:sp>
        <p:nvSpPr>
          <p:cNvPr id="3" name="Content Placeholder 2">
            <a:extLst>
              <a:ext uri="{FF2B5EF4-FFF2-40B4-BE49-F238E27FC236}">
                <a16:creationId xmlns:a16="http://schemas.microsoft.com/office/drawing/2014/main" id="{F7D5ECB1-3094-4C58-8234-D1882EA92E4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mn-MN"/>
          </a:p>
        </p:txBody>
      </p:sp>
      <p:sp>
        <p:nvSpPr>
          <p:cNvPr id="4" name="Text Placeholder 3">
            <a:extLst>
              <a:ext uri="{FF2B5EF4-FFF2-40B4-BE49-F238E27FC236}">
                <a16:creationId xmlns:a16="http://schemas.microsoft.com/office/drawing/2014/main" id="{2C6C2337-3F9A-4994-9D2F-0EF14A62916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BFCA8F8-195D-4570-A7FB-CCDBD352B2CB}"/>
              </a:ext>
            </a:extLst>
          </p:cNvPr>
          <p:cNvSpPr>
            <a:spLocks noGrp="1"/>
          </p:cNvSpPr>
          <p:nvPr>
            <p:ph type="dt" sz="half" idx="10"/>
          </p:nvPr>
        </p:nvSpPr>
        <p:spPr/>
        <p:txBody>
          <a:bodyPr/>
          <a:lstStyle/>
          <a:p>
            <a:fld id="{F230E52D-73CB-4802-A70A-3C01B89AFB8E}" type="datetimeFigureOut">
              <a:rPr lang="mn-MN" smtClean="0"/>
              <a:t>2024.02.13</a:t>
            </a:fld>
            <a:endParaRPr lang="mn-MN"/>
          </a:p>
        </p:txBody>
      </p:sp>
      <p:sp>
        <p:nvSpPr>
          <p:cNvPr id="6" name="Footer Placeholder 5">
            <a:extLst>
              <a:ext uri="{FF2B5EF4-FFF2-40B4-BE49-F238E27FC236}">
                <a16:creationId xmlns:a16="http://schemas.microsoft.com/office/drawing/2014/main" id="{1044EBDE-4666-46E6-AD82-BE039309198B}"/>
              </a:ext>
            </a:extLst>
          </p:cNvPr>
          <p:cNvSpPr>
            <a:spLocks noGrp="1"/>
          </p:cNvSpPr>
          <p:nvPr>
            <p:ph type="ftr" sz="quarter" idx="11"/>
          </p:nvPr>
        </p:nvSpPr>
        <p:spPr/>
        <p:txBody>
          <a:bodyPr/>
          <a:lstStyle/>
          <a:p>
            <a:endParaRPr lang="mn-MN"/>
          </a:p>
        </p:txBody>
      </p:sp>
      <p:sp>
        <p:nvSpPr>
          <p:cNvPr id="7" name="Slide Number Placeholder 6">
            <a:extLst>
              <a:ext uri="{FF2B5EF4-FFF2-40B4-BE49-F238E27FC236}">
                <a16:creationId xmlns:a16="http://schemas.microsoft.com/office/drawing/2014/main" id="{146AD507-FC52-4158-83A2-322A907587D2}"/>
              </a:ext>
            </a:extLst>
          </p:cNvPr>
          <p:cNvSpPr>
            <a:spLocks noGrp="1"/>
          </p:cNvSpPr>
          <p:nvPr>
            <p:ph type="sldNum" sz="quarter" idx="12"/>
          </p:nvPr>
        </p:nvSpPr>
        <p:spPr/>
        <p:txBody>
          <a:bodyPr/>
          <a:lstStyle/>
          <a:p>
            <a:fld id="{DCE1E2E6-A61C-4A21-81B3-4689E745C29A}" type="slidenum">
              <a:rPr lang="mn-MN" smtClean="0"/>
              <a:t>‹#›</a:t>
            </a:fld>
            <a:endParaRPr lang="mn-MN"/>
          </a:p>
        </p:txBody>
      </p:sp>
    </p:spTree>
    <p:extLst>
      <p:ext uri="{BB962C8B-B14F-4D97-AF65-F5344CB8AC3E}">
        <p14:creationId xmlns:p14="http://schemas.microsoft.com/office/powerpoint/2010/main" val="28254814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220540-194A-42BB-ADD6-DBB0A8F4289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mn-MN"/>
          </a:p>
        </p:txBody>
      </p:sp>
      <p:sp>
        <p:nvSpPr>
          <p:cNvPr id="3" name="Picture Placeholder 2">
            <a:extLst>
              <a:ext uri="{FF2B5EF4-FFF2-40B4-BE49-F238E27FC236}">
                <a16:creationId xmlns:a16="http://schemas.microsoft.com/office/drawing/2014/main" id="{D35E15EC-EC9A-4F32-A397-F5F240EC9EC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mn-MN"/>
          </a:p>
        </p:txBody>
      </p:sp>
      <p:sp>
        <p:nvSpPr>
          <p:cNvPr id="4" name="Text Placeholder 3">
            <a:extLst>
              <a:ext uri="{FF2B5EF4-FFF2-40B4-BE49-F238E27FC236}">
                <a16:creationId xmlns:a16="http://schemas.microsoft.com/office/drawing/2014/main" id="{1746D56E-801C-4A12-A3AB-A5B700CE1A6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B7850B7-B556-406D-837E-3BB6C436F43A}"/>
              </a:ext>
            </a:extLst>
          </p:cNvPr>
          <p:cNvSpPr>
            <a:spLocks noGrp="1"/>
          </p:cNvSpPr>
          <p:nvPr>
            <p:ph type="dt" sz="half" idx="10"/>
          </p:nvPr>
        </p:nvSpPr>
        <p:spPr/>
        <p:txBody>
          <a:bodyPr/>
          <a:lstStyle/>
          <a:p>
            <a:fld id="{F230E52D-73CB-4802-A70A-3C01B89AFB8E}" type="datetimeFigureOut">
              <a:rPr lang="mn-MN" smtClean="0"/>
              <a:t>2024.02.13</a:t>
            </a:fld>
            <a:endParaRPr lang="mn-MN"/>
          </a:p>
        </p:txBody>
      </p:sp>
      <p:sp>
        <p:nvSpPr>
          <p:cNvPr id="6" name="Footer Placeholder 5">
            <a:extLst>
              <a:ext uri="{FF2B5EF4-FFF2-40B4-BE49-F238E27FC236}">
                <a16:creationId xmlns:a16="http://schemas.microsoft.com/office/drawing/2014/main" id="{E44E3549-09EC-42C4-BEE1-3A54FB5CC819}"/>
              </a:ext>
            </a:extLst>
          </p:cNvPr>
          <p:cNvSpPr>
            <a:spLocks noGrp="1"/>
          </p:cNvSpPr>
          <p:nvPr>
            <p:ph type="ftr" sz="quarter" idx="11"/>
          </p:nvPr>
        </p:nvSpPr>
        <p:spPr/>
        <p:txBody>
          <a:bodyPr/>
          <a:lstStyle/>
          <a:p>
            <a:endParaRPr lang="mn-MN"/>
          </a:p>
        </p:txBody>
      </p:sp>
      <p:sp>
        <p:nvSpPr>
          <p:cNvPr id="7" name="Slide Number Placeholder 6">
            <a:extLst>
              <a:ext uri="{FF2B5EF4-FFF2-40B4-BE49-F238E27FC236}">
                <a16:creationId xmlns:a16="http://schemas.microsoft.com/office/drawing/2014/main" id="{9B9736C5-8226-442D-9EB7-912333CE384E}"/>
              </a:ext>
            </a:extLst>
          </p:cNvPr>
          <p:cNvSpPr>
            <a:spLocks noGrp="1"/>
          </p:cNvSpPr>
          <p:nvPr>
            <p:ph type="sldNum" sz="quarter" idx="12"/>
          </p:nvPr>
        </p:nvSpPr>
        <p:spPr/>
        <p:txBody>
          <a:bodyPr/>
          <a:lstStyle/>
          <a:p>
            <a:fld id="{DCE1E2E6-A61C-4A21-81B3-4689E745C29A}" type="slidenum">
              <a:rPr lang="mn-MN" smtClean="0"/>
              <a:t>‹#›</a:t>
            </a:fld>
            <a:endParaRPr lang="mn-MN"/>
          </a:p>
        </p:txBody>
      </p:sp>
    </p:spTree>
    <p:extLst>
      <p:ext uri="{BB962C8B-B14F-4D97-AF65-F5344CB8AC3E}">
        <p14:creationId xmlns:p14="http://schemas.microsoft.com/office/powerpoint/2010/main" val="6306586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6">
            <a:lumMod val="60000"/>
            <a:lumOff val="40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EAB8FBF-85FB-4CF0-9FDA-767A450CB96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mn-MN"/>
          </a:p>
        </p:txBody>
      </p:sp>
      <p:sp>
        <p:nvSpPr>
          <p:cNvPr id="3" name="Text Placeholder 2">
            <a:extLst>
              <a:ext uri="{FF2B5EF4-FFF2-40B4-BE49-F238E27FC236}">
                <a16:creationId xmlns:a16="http://schemas.microsoft.com/office/drawing/2014/main" id="{1D385E43-6A96-4167-BB21-F602B1DFA25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mn-MN"/>
          </a:p>
        </p:txBody>
      </p:sp>
      <p:sp>
        <p:nvSpPr>
          <p:cNvPr id="4" name="Date Placeholder 3">
            <a:extLst>
              <a:ext uri="{FF2B5EF4-FFF2-40B4-BE49-F238E27FC236}">
                <a16:creationId xmlns:a16="http://schemas.microsoft.com/office/drawing/2014/main" id="{1F45ED02-FE1C-45AB-A0CC-543FEE45FFF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230E52D-73CB-4802-A70A-3C01B89AFB8E}" type="datetimeFigureOut">
              <a:rPr lang="mn-MN" smtClean="0"/>
              <a:t>2024.02.13</a:t>
            </a:fld>
            <a:endParaRPr lang="mn-MN"/>
          </a:p>
        </p:txBody>
      </p:sp>
      <p:sp>
        <p:nvSpPr>
          <p:cNvPr id="5" name="Footer Placeholder 4">
            <a:extLst>
              <a:ext uri="{FF2B5EF4-FFF2-40B4-BE49-F238E27FC236}">
                <a16:creationId xmlns:a16="http://schemas.microsoft.com/office/drawing/2014/main" id="{1B2E214F-7B2F-4791-9DCD-E1BA1A7742F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mn-MN"/>
          </a:p>
        </p:txBody>
      </p:sp>
      <p:sp>
        <p:nvSpPr>
          <p:cNvPr id="6" name="Slide Number Placeholder 5">
            <a:extLst>
              <a:ext uri="{FF2B5EF4-FFF2-40B4-BE49-F238E27FC236}">
                <a16:creationId xmlns:a16="http://schemas.microsoft.com/office/drawing/2014/main" id="{BC80C6E5-2724-43C7-AF8E-CADDF467038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CE1E2E6-A61C-4A21-81B3-4689E745C29A}" type="slidenum">
              <a:rPr lang="mn-MN" smtClean="0"/>
              <a:t>‹#›</a:t>
            </a:fld>
            <a:endParaRPr lang="mn-MN"/>
          </a:p>
        </p:txBody>
      </p:sp>
    </p:spTree>
    <p:extLst>
      <p:ext uri="{BB962C8B-B14F-4D97-AF65-F5344CB8AC3E}">
        <p14:creationId xmlns:p14="http://schemas.microsoft.com/office/powerpoint/2010/main" val="25737796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mn-M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hyperlink" Target="https://gedi.umd.edu/science/objectives-overview/objectives_overview-biodiversity/" TargetMode="External"/><Relationship Id="rId2" Type="http://schemas.openxmlformats.org/officeDocument/2006/relationships/image" Target="../media/image9.jpg"/><Relationship Id="rId1" Type="http://schemas.openxmlformats.org/officeDocument/2006/relationships/slideLayout" Target="../slideLayouts/slideLayout4.xml"/><Relationship Id="rId4" Type="http://schemas.openxmlformats.org/officeDocument/2006/relationships/image" Target="../media/image10.jpeg"/></Relationships>
</file>

<file path=ppt/slides/_rels/slide14.xml.rels><?xml version="1.0" encoding="UTF-8" standalone="yes"?>
<Relationships xmlns="http://schemas.openxmlformats.org/package/2006/relationships"><Relationship Id="rId3" Type="http://schemas.openxmlformats.org/officeDocument/2006/relationships/hyperlink" Target="https://www.unredd.net/announcements-and-news/2236-fao-publishes-key-findings-of-global-forest-resources-assessment-world-deforestation-slows-down-as-more-forests-are-better-managed.html" TargetMode="External"/><Relationship Id="rId2" Type="http://schemas.openxmlformats.org/officeDocument/2006/relationships/image" Target="../media/image11.jp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hyperlink" Target="https://www.slideserve.com/morag/temperate-deciduous-forest" TargetMode="External"/><Relationship Id="rId2" Type="http://schemas.openxmlformats.org/officeDocument/2006/relationships/image" Target="../media/image14.jp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mailto:Byambagerel@num.edu.mn" TargetMode="External"/><Relationship Id="rId2" Type="http://schemas.openxmlformats.org/officeDocument/2006/relationships/hyperlink" Target="mailto:byambagerel@num.edu.mn"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courses.lumenlearning.com/introbusinesswmopen/chapter/stages-of-an-economy/" TargetMode="External"/><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hyperlink" Target="https://www.for.gov.bc.ca/hfd/pubs/ssintroworkbook/meansilv.htm" TargetMode="External"/><Relationship Id="rId2" Type="http://schemas.openxmlformats.org/officeDocument/2006/relationships/image" Target="../media/image2.jp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hyperlink" Target="https://en.wikipedia.org/wiki/Sorbus_torminalis" TargetMode="External"/><Relationship Id="rId2" Type="http://schemas.openxmlformats.org/officeDocument/2006/relationships/image" Target="../media/image3.jp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hyperlink" Target="https://treeonline.wordpress.com/4th-grade/handouts/every-tree-for-itself-extras/" TargetMode="External"/><Relationship Id="rId2" Type="http://schemas.openxmlformats.org/officeDocument/2006/relationships/image" Target="../media/image4.jp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hyperlink" Target="https://gardenerdy.com/shrub-identification-evergreen-flowering-shrubs/" TargetMode="External"/><Relationship Id="rId2" Type="http://schemas.openxmlformats.org/officeDocument/2006/relationships/image" Target="../media/image5.jpg"/><Relationship Id="rId1" Type="http://schemas.openxmlformats.org/officeDocument/2006/relationships/slideLayout" Target="../slideLayouts/slideLayout4.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6DD767-4B63-4FD6-B11C-959BB5F64F1A}"/>
              </a:ext>
            </a:extLst>
          </p:cNvPr>
          <p:cNvSpPr>
            <a:spLocks noGrp="1"/>
          </p:cNvSpPr>
          <p:nvPr>
            <p:ph type="ctrTitle"/>
          </p:nvPr>
        </p:nvSpPr>
        <p:spPr/>
        <p:txBody>
          <a:bodyPr/>
          <a:lstStyle/>
          <a:p>
            <a:r>
              <a:rPr lang="mn-MN" dirty="0"/>
              <a:t>Мод судлал </a:t>
            </a:r>
            <a:r>
              <a:rPr lang="en-US" dirty="0"/>
              <a:t>- </a:t>
            </a:r>
            <a:r>
              <a:rPr lang="mn-MN" dirty="0"/>
              <a:t>Дендрологи</a:t>
            </a:r>
          </a:p>
        </p:txBody>
      </p:sp>
      <p:sp>
        <p:nvSpPr>
          <p:cNvPr id="3" name="Subtitle 2">
            <a:extLst>
              <a:ext uri="{FF2B5EF4-FFF2-40B4-BE49-F238E27FC236}">
                <a16:creationId xmlns:a16="http://schemas.microsoft.com/office/drawing/2014/main" id="{BBC2EB8D-11AD-4316-8935-9737DED6F5AF}"/>
              </a:ext>
            </a:extLst>
          </p:cNvPr>
          <p:cNvSpPr>
            <a:spLocks noGrp="1"/>
          </p:cNvSpPr>
          <p:nvPr>
            <p:ph type="subTitle" idx="1"/>
          </p:nvPr>
        </p:nvSpPr>
        <p:spPr>
          <a:xfrm>
            <a:off x="1524000" y="4095750"/>
            <a:ext cx="9144000" cy="1162050"/>
          </a:xfrm>
        </p:spPr>
        <p:txBody>
          <a:bodyPr/>
          <a:lstStyle/>
          <a:p>
            <a:r>
              <a:rPr lang="mn-MN" dirty="0"/>
              <a:t>Багш С.Бямбагэрэл </a:t>
            </a:r>
          </a:p>
        </p:txBody>
      </p:sp>
    </p:spTree>
    <p:extLst>
      <p:ext uri="{BB962C8B-B14F-4D97-AF65-F5344CB8AC3E}">
        <p14:creationId xmlns:p14="http://schemas.microsoft.com/office/powerpoint/2010/main" val="1472208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69D01F-2DC1-4319-82E4-635A5F8D16C5}"/>
              </a:ext>
            </a:extLst>
          </p:cNvPr>
          <p:cNvSpPr>
            <a:spLocks noGrp="1"/>
          </p:cNvSpPr>
          <p:nvPr>
            <p:ph type="title"/>
          </p:nvPr>
        </p:nvSpPr>
        <p:spPr/>
        <p:txBody>
          <a:bodyPr>
            <a:normAutofit/>
          </a:bodyPr>
          <a:lstStyle/>
          <a:p>
            <a:r>
              <a:rPr lang="mn-MN" sz="4000" dirty="0"/>
              <a:t>Ойн төрөл зүйл ба генетикийн олон янз байдал</a:t>
            </a:r>
          </a:p>
        </p:txBody>
      </p:sp>
      <p:sp>
        <p:nvSpPr>
          <p:cNvPr id="3" name="Content Placeholder 2">
            <a:extLst>
              <a:ext uri="{FF2B5EF4-FFF2-40B4-BE49-F238E27FC236}">
                <a16:creationId xmlns:a16="http://schemas.microsoft.com/office/drawing/2014/main" id="{9B116C6B-7FEC-49D3-A3C7-5BCB1055B3EC}"/>
              </a:ext>
            </a:extLst>
          </p:cNvPr>
          <p:cNvSpPr>
            <a:spLocks noGrp="1"/>
          </p:cNvSpPr>
          <p:nvPr>
            <p:ph sz="half" idx="1"/>
          </p:nvPr>
        </p:nvSpPr>
        <p:spPr>
          <a:xfrm>
            <a:off x="838200" y="1825625"/>
            <a:ext cx="4347117" cy="4351338"/>
          </a:xfrm>
          <a:solidFill>
            <a:schemeClr val="accent6">
              <a:lumMod val="20000"/>
              <a:lumOff val="80000"/>
            </a:schemeClr>
          </a:solidFill>
        </p:spPr>
        <p:txBody>
          <a:bodyPr>
            <a:normAutofit fontScale="77500" lnSpcReduction="20000"/>
          </a:bodyPr>
          <a:lstStyle/>
          <a:p>
            <a:r>
              <a:rPr lang="mn-MN" dirty="0"/>
              <a:t>Дэлхий дээр 3-10 сая орчим биологийн төрөл зүйл байдаг (эукариот эстэй бүх амьд биес) (Мау, 2010)</a:t>
            </a:r>
            <a:endParaRPr lang="en-US" dirty="0"/>
          </a:p>
          <a:p>
            <a:endParaRPr lang="mn-MN" dirty="0"/>
          </a:p>
          <a:p>
            <a:r>
              <a:rPr lang="mn-MN" dirty="0"/>
              <a:t>Шинжлэх ухаанд дансаж бүртгэсэн нь </a:t>
            </a:r>
            <a:r>
              <a:rPr lang="en-US" dirty="0"/>
              <a:t>8.7 </a:t>
            </a:r>
            <a:r>
              <a:rPr lang="mn-MN" dirty="0"/>
              <a:t>сая төрөл зүйл тэмдэглэгдсэн боловч эрдэмтэд хуурай газрын 86%, далайн 91% -ийн биологийн төрөл зүйлийг одоо болтол бүрэн нээж судлаагүй гэж үздэг  </a:t>
            </a:r>
            <a:endParaRPr lang="en-US" dirty="0"/>
          </a:p>
          <a:p>
            <a:endParaRPr lang="mn-MN" dirty="0"/>
          </a:p>
          <a:p>
            <a:r>
              <a:rPr lang="en-US" dirty="0"/>
              <a:t>80% </a:t>
            </a:r>
            <a:r>
              <a:rPr lang="mn-MN" dirty="0"/>
              <a:t>нь ойд амьдардаг ургамал, амьтан</a:t>
            </a:r>
          </a:p>
        </p:txBody>
      </p:sp>
      <p:sp>
        <p:nvSpPr>
          <p:cNvPr id="21" name="Content Placeholder 20">
            <a:extLst>
              <a:ext uri="{FF2B5EF4-FFF2-40B4-BE49-F238E27FC236}">
                <a16:creationId xmlns:a16="http://schemas.microsoft.com/office/drawing/2014/main" id="{85DFFC5A-61F8-4B61-903D-021811163241}"/>
              </a:ext>
            </a:extLst>
          </p:cNvPr>
          <p:cNvSpPr>
            <a:spLocks noGrp="1"/>
          </p:cNvSpPr>
          <p:nvPr>
            <p:ph sz="half" idx="2"/>
          </p:nvPr>
        </p:nvSpPr>
        <p:spPr>
          <a:solidFill>
            <a:schemeClr val="accent6">
              <a:lumMod val="75000"/>
            </a:schemeClr>
          </a:solidFill>
        </p:spPr>
        <p:txBody>
          <a:bodyPr>
            <a:normAutofit fontScale="77500" lnSpcReduction="20000"/>
          </a:bodyPr>
          <a:lstStyle/>
          <a:p>
            <a:r>
              <a:rPr lang="mn-MN" dirty="0"/>
              <a:t>Дэлхийн модны судалгааны өгөгдлийн сангийн тайлан – 60 082 төрөл зүйлийн мод ургадаг</a:t>
            </a:r>
          </a:p>
          <a:p>
            <a:r>
              <a:rPr lang="mn-MN" dirty="0"/>
              <a:t>Гэхдээ эдгээр модны төрөл зүйлийн 45% нь 10 овогт багтдаг</a:t>
            </a:r>
          </a:p>
          <a:p>
            <a:r>
              <a:rPr lang="mn-MN" dirty="0"/>
              <a:t>Нийт модны төрөл зүйлийн 58% нь зөвхөн 1 улсдаа буюу тухайн улсынхаа эндемик төрөл зүйл</a:t>
            </a:r>
          </a:p>
          <a:p>
            <a:r>
              <a:rPr lang="mn-MN" dirty="0"/>
              <a:t>20 334 төрөл зүйлийн мод нь Дэлхийн устаж алга болж буй төрөл зүйлийн жагсаалтанд орсон байна (2019 оны 12 сарын байдлаар)</a:t>
            </a:r>
          </a:p>
          <a:p>
            <a:r>
              <a:rPr lang="mn-MN" dirty="0"/>
              <a:t>Эндээс 8 056 зүйл нь маш ховор, ховор болон устаж болзошгүй төрөл зүйлийн жагсаалтанд оржээ. </a:t>
            </a:r>
          </a:p>
        </p:txBody>
      </p:sp>
      <p:sp>
        <p:nvSpPr>
          <p:cNvPr id="22" name="Arrow: Right 21">
            <a:extLst>
              <a:ext uri="{FF2B5EF4-FFF2-40B4-BE49-F238E27FC236}">
                <a16:creationId xmlns:a16="http://schemas.microsoft.com/office/drawing/2014/main" id="{13135830-EA59-421D-B68C-C5F744940A42}"/>
              </a:ext>
            </a:extLst>
          </p:cNvPr>
          <p:cNvSpPr/>
          <p:nvPr/>
        </p:nvSpPr>
        <p:spPr>
          <a:xfrm>
            <a:off x="5185317" y="3429000"/>
            <a:ext cx="986883" cy="986883"/>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mn-MN"/>
          </a:p>
        </p:txBody>
      </p:sp>
    </p:spTree>
    <p:extLst>
      <p:ext uri="{BB962C8B-B14F-4D97-AF65-F5344CB8AC3E}">
        <p14:creationId xmlns:p14="http://schemas.microsoft.com/office/powerpoint/2010/main" val="40709060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95A1FC-581C-4A2A-A532-853B3C71C5D5}"/>
              </a:ext>
            </a:extLst>
          </p:cNvPr>
          <p:cNvSpPr>
            <a:spLocks noGrp="1"/>
          </p:cNvSpPr>
          <p:nvPr>
            <p:ph type="title"/>
          </p:nvPr>
        </p:nvSpPr>
        <p:spPr/>
        <p:txBody>
          <a:bodyPr>
            <a:normAutofit/>
          </a:bodyPr>
          <a:lstStyle/>
          <a:p>
            <a:r>
              <a:rPr lang="mn-MN" sz="2800" dirty="0"/>
              <a:t>Дэлхийн ойн төлөв байдлын үнэлгээ-2020 оны тайлангаас</a:t>
            </a:r>
          </a:p>
        </p:txBody>
      </p:sp>
      <p:sp>
        <p:nvSpPr>
          <p:cNvPr id="3" name="Content Placeholder 2">
            <a:extLst>
              <a:ext uri="{FF2B5EF4-FFF2-40B4-BE49-F238E27FC236}">
                <a16:creationId xmlns:a16="http://schemas.microsoft.com/office/drawing/2014/main" id="{1B10652F-7E86-4F78-8B6C-2B2C9F6FF668}"/>
              </a:ext>
            </a:extLst>
          </p:cNvPr>
          <p:cNvSpPr>
            <a:spLocks noGrp="1"/>
          </p:cNvSpPr>
          <p:nvPr>
            <p:ph sz="half" idx="1"/>
          </p:nvPr>
        </p:nvSpPr>
        <p:spPr/>
        <p:txBody>
          <a:bodyPr/>
          <a:lstStyle/>
          <a:p>
            <a:r>
              <a:rPr lang="mn-MN" dirty="0"/>
              <a:t>Дэлхийн бараг 1/3 хувийг ой бүрхдэг</a:t>
            </a:r>
          </a:p>
          <a:p>
            <a:r>
              <a:rPr lang="mn-MN" dirty="0"/>
              <a:t>4.06 тэрбум га талбай</a:t>
            </a:r>
          </a:p>
          <a:p>
            <a:r>
              <a:rPr lang="mn-MN" dirty="0"/>
              <a:t>Өөрөөр хэлбэл 1 хүнд 0.52 га ой ноогдож байна гэсэн үг </a:t>
            </a:r>
          </a:p>
        </p:txBody>
      </p:sp>
      <p:pic>
        <p:nvPicPr>
          <p:cNvPr id="9" name="Content Placeholder 8">
            <a:extLst>
              <a:ext uri="{FF2B5EF4-FFF2-40B4-BE49-F238E27FC236}">
                <a16:creationId xmlns:a16="http://schemas.microsoft.com/office/drawing/2014/main" id="{F4937580-99B8-4933-ACD6-140FF1FA4B03}"/>
              </a:ext>
            </a:extLst>
          </p:cNvPr>
          <p:cNvPicPr>
            <a:picLocks noGrp="1" noChangeAspect="1"/>
          </p:cNvPicPr>
          <p:nvPr>
            <p:ph sz="half" idx="2"/>
          </p:nvPr>
        </p:nvPicPr>
        <p:blipFill>
          <a:blip r:embed="rId2"/>
          <a:stretch>
            <a:fillRect/>
          </a:stretch>
        </p:blipFill>
        <p:spPr bwMode="auto">
          <a:xfrm>
            <a:off x="6019800" y="2139192"/>
            <a:ext cx="5593278" cy="39512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5546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6D63B06-8D5F-4F66-9260-48779072F7D0}"/>
              </a:ext>
            </a:extLst>
          </p:cNvPr>
          <p:cNvPicPr>
            <a:picLocks noChangeAspect="1"/>
          </p:cNvPicPr>
          <p:nvPr/>
        </p:nvPicPr>
        <p:blipFill>
          <a:blip r:embed="rId2"/>
          <a:stretch>
            <a:fillRect/>
          </a:stretch>
        </p:blipFill>
        <p:spPr>
          <a:xfrm>
            <a:off x="0" y="153266"/>
            <a:ext cx="7493330" cy="6551468"/>
          </a:xfrm>
          <a:prstGeom prst="rect">
            <a:avLst/>
          </a:prstGeom>
        </p:spPr>
      </p:pic>
      <p:sp>
        <p:nvSpPr>
          <p:cNvPr id="5" name="TextBox 4">
            <a:extLst>
              <a:ext uri="{FF2B5EF4-FFF2-40B4-BE49-F238E27FC236}">
                <a16:creationId xmlns:a16="http://schemas.microsoft.com/office/drawing/2014/main" id="{5FD1AA87-2A9D-4436-A1E6-4D0818BAA719}"/>
              </a:ext>
            </a:extLst>
          </p:cNvPr>
          <p:cNvSpPr txBox="1"/>
          <p:nvPr/>
        </p:nvSpPr>
        <p:spPr>
          <a:xfrm>
            <a:off x="7025951" y="1936990"/>
            <a:ext cx="5038531" cy="3970318"/>
          </a:xfrm>
          <a:prstGeom prst="rect">
            <a:avLst/>
          </a:prstGeom>
          <a:noFill/>
        </p:spPr>
        <p:txBody>
          <a:bodyPr wrap="square" rtlCol="0">
            <a:spAutoFit/>
          </a:bodyPr>
          <a:lstStyle/>
          <a:p>
            <a:r>
              <a:rPr lang="mn-MN" sz="2800" dirty="0"/>
              <a:t>Дэлхийн ойг зонхилох уур амьсгалын бүсээр 3 хуваадаг</a:t>
            </a:r>
          </a:p>
          <a:p>
            <a:endParaRPr lang="mn-MN" sz="2800" dirty="0"/>
          </a:p>
          <a:p>
            <a:pPr marL="285750" indent="-285750">
              <a:buFont typeface="Arial" panose="020B0604020202020204" pitchFamily="34" charset="0"/>
              <a:buChar char="•"/>
            </a:pPr>
            <a:r>
              <a:rPr lang="mn-MN" sz="2800" dirty="0"/>
              <a:t>Тропикийн</a:t>
            </a:r>
            <a:r>
              <a:rPr lang="en-US" sz="2800" dirty="0"/>
              <a:t> </a:t>
            </a:r>
            <a:r>
              <a:rPr lang="mn-MN" sz="2800" dirty="0"/>
              <a:t>ой 45% </a:t>
            </a:r>
            <a:r>
              <a:rPr lang="en-US" sz="2800" dirty="0"/>
              <a:t>+ </a:t>
            </a:r>
          </a:p>
          <a:p>
            <a:pPr marL="742950" lvl="1" indent="-285750">
              <a:buFont typeface="Arial" panose="020B0604020202020204" pitchFamily="34" charset="0"/>
              <a:buChar char="•"/>
            </a:pPr>
            <a:r>
              <a:rPr lang="en-US" sz="2800" dirty="0"/>
              <a:t>+ </a:t>
            </a:r>
            <a:r>
              <a:rPr lang="mn-MN" sz="2800" dirty="0"/>
              <a:t>субтропикийн ой 11%</a:t>
            </a:r>
          </a:p>
          <a:p>
            <a:pPr marL="285750" indent="-285750">
              <a:buFont typeface="Arial" panose="020B0604020202020204" pitchFamily="34" charset="0"/>
              <a:buChar char="•"/>
            </a:pPr>
            <a:endParaRPr lang="mn-MN" sz="2800" dirty="0"/>
          </a:p>
          <a:p>
            <a:pPr marL="285750" indent="-285750">
              <a:buFont typeface="Arial" panose="020B0604020202020204" pitchFamily="34" charset="0"/>
              <a:buChar char="•"/>
            </a:pPr>
            <a:r>
              <a:rPr lang="mn-MN" sz="2800" dirty="0"/>
              <a:t>Сэрүүн бүсийн</a:t>
            </a:r>
            <a:r>
              <a:rPr lang="en-US" sz="2800" dirty="0"/>
              <a:t> </a:t>
            </a:r>
            <a:r>
              <a:rPr lang="mn-MN" sz="2800" dirty="0"/>
              <a:t>шилмүүст</a:t>
            </a:r>
            <a:r>
              <a:rPr lang="en-US" sz="2800" dirty="0"/>
              <a:t> 27%</a:t>
            </a:r>
            <a:endParaRPr lang="mn-MN" sz="2800" dirty="0"/>
          </a:p>
          <a:p>
            <a:pPr marL="285750" indent="-285750">
              <a:buFont typeface="Arial" panose="020B0604020202020204" pitchFamily="34" charset="0"/>
              <a:buChar char="•"/>
            </a:pPr>
            <a:endParaRPr lang="mn-MN" sz="2800" dirty="0"/>
          </a:p>
          <a:p>
            <a:pPr marL="285750" indent="-285750">
              <a:buFont typeface="Arial" panose="020B0604020202020204" pitchFamily="34" charset="0"/>
              <a:buChar char="•"/>
            </a:pPr>
            <a:r>
              <a:rPr lang="mn-MN" sz="2800" dirty="0"/>
              <a:t>Сэрүүн бүсийн навчит ой</a:t>
            </a:r>
            <a:r>
              <a:rPr lang="en-US" sz="2800" dirty="0"/>
              <a:t> 16%</a:t>
            </a:r>
            <a:endParaRPr lang="mn-MN" sz="2800" dirty="0"/>
          </a:p>
        </p:txBody>
      </p:sp>
    </p:spTree>
    <p:extLst>
      <p:ext uri="{BB962C8B-B14F-4D97-AF65-F5344CB8AC3E}">
        <p14:creationId xmlns:p14="http://schemas.microsoft.com/office/powerpoint/2010/main" val="24175252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2FB29EA-15B1-4AC9-93BE-123E643D647F}"/>
              </a:ext>
            </a:extLst>
          </p:cNvPr>
          <p:cNvSpPr>
            <a:spLocks noGrp="1"/>
          </p:cNvSpPr>
          <p:nvPr>
            <p:ph type="title"/>
          </p:nvPr>
        </p:nvSpPr>
        <p:spPr/>
        <p:txBody>
          <a:bodyPr/>
          <a:lstStyle/>
          <a:p>
            <a:r>
              <a:rPr lang="mn-MN" dirty="0"/>
              <a:t>Тропикийн ой – Халуун орны ширэнгэн ой</a:t>
            </a:r>
          </a:p>
        </p:txBody>
      </p:sp>
      <p:sp>
        <p:nvSpPr>
          <p:cNvPr id="5" name="Content Placeholder 4">
            <a:extLst>
              <a:ext uri="{FF2B5EF4-FFF2-40B4-BE49-F238E27FC236}">
                <a16:creationId xmlns:a16="http://schemas.microsoft.com/office/drawing/2014/main" id="{7868B7CB-DA23-4B4A-B3D4-6D2E1B47D301}"/>
              </a:ext>
            </a:extLst>
          </p:cNvPr>
          <p:cNvSpPr>
            <a:spLocks noGrp="1"/>
          </p:cNvSpPr>
          <p:nvPr>
            <p:ph sz="half" idx="1"/>
          </p:nvPr>
        </p:nvSpPr>
        <p:spPr>
          <a:xfrm>
            <a:off x="344384" y="1825624"/>
            <a:ext cx="5675416" cy="5032375"/>
          </a:xfrm>
        </p:spPr>
        <p:txBody>
          <a:bodyPr>
            <a:normAutofit fontScale="55000" lnSpcReduction="20000"/>
          </a:bodyPr>
          <a:lstStyle/>
          <a:p>
            <a:r>
              <a:rPr lang="mn-MN" dirty="0"/>
              <a:t>Биологийн хамгийн олон төрөл зүйл бүртгэгдсэн</a:t>
            </a:r>
            <a:r>
              <a:rPr lang="en-US" dirty="0"/>
              <a:t> - </a:t>
            </a:r>
            <a:r>
              <a:rPr lang="mn-MN" dirty="0"/>
              <a:t>Амьтны аймагт олон тооны шувууд, сарьсан багваахай, жижиг хөхтөн амьтад, шавж орно.</a:t>
            </a:r>
          </a:p>
          <a:p>
            <a:r>
              <a:rPr lang="mn-MN" dirty="0"/>
              <a:t>2 улиралтай: борооны болон хуурай</a:t>
            </a:r>
            <a:r>
              <a:rPr lang="en-US" dirty="0"/>
              <a:t> - </a:t>
            </a:r>
            <a:r>
              <a:rPr lang="mn-MN" dirty="0"/>
              <a:t>Хур тунадас жилийн туршид жигд тархдаг бөгөөд жилийн хур тунадас 200 см-ээс их байдаг.</a:t>
            </a:r>
          </a:p>
          <a:p>
            <a:r>
              <a:rPr lang="mn-MN" dirty="0"/>
              <a:t>Өдрийн нийт үргэлжлэх хугацаа нь 12 цаг</a:t>
            </a:r>
            <a:endParaRPr lang="en-US" dirty="0"/>
          </a:p>
          <a:p>
            <a:r>
              <a:rPr lang="mn-MN" dirty="0"/>
              <a:t>Температур нь дунджаар 20-25 хэм бөгөөд жилийн туршид бага зэрэг өөрчлөгддөг: хамгийн дулаан гурван, хамгийн хүйтэн гурван сарын дундаж температур 5 градусаас ихгүй байна.</a:t>
            </a:r>
          </a:p>
          <a:p>
            <a:r>
              <a:rPr lang="mn-MN" dirty="0"/>
              <a:t>Ялзмагт давхарга хурдан задардаг тул Хөрс нь шим тэжээл муутай, хүчиллэг байдаг. Мөн хөрс нь хурдан угаагддаг. </a:t>
            </a:r>
          </a:p>
          <a:p>
            <a:r>
              <a:rPr lang="mn-MN" dirty="0"/>
              <a:t>Халуун орны ойн ургамалжилтын өндрийн хувьд олон давхаргатай, үргэлжилсэн байдаг тул гэрэл бага нэвтэрдэг.</a:t>
            </a:r>
          </a:p>
          <a:p>
            <a:r>
              <a:rPr lang="mn-MN" dirty="0"/>
              <a:t>Ургамал нь маш олон янз байдаг:  1км2 талбайд 100 өөр төрлийн мод агуулж болно. Мод нь 25-35 м өндөртэй, их бие буюу иш том, гүехэн үндэстэй, голдуу мөнх ногоон, том хар ногоон навчтай. </a:t>
            </a:r>
          </a:p>
          <a:p>
            <a:r>
              <a:rPr lang="mn-MN" dirty="0"/>
              <a:t>Халуун орны ойд цахирмаа, бромелиад, усан үзмийн мод (лиана), ойм, хөвд, далдуу мод зэрэг ургамлууд байдаг.</a:t>
            </a:r>
          </a:p>
        </p:txBody>
      </p:sp>
      <p:pic>
        <p:nvPicPr>
          <p:cNvPr id="14" name="Content Placeholder 13">
            <a:extLst>
              <a:ext uri="{FF2B5EF4-FFF2-40B4-BE49-F238E27FC236}">
                <a16:creationId xmlns:a16="http://schemas.microsoft.com/office/drawing/2014/main" id="{CE31CAA6-3322-44B3-8D02-CBCEFBD7CDA5}"/>
              </a:ext>
            </a:extLst>
          </p:cNvPr>
          <p:cNvPicPr>
            <a:picLocks noGrp="1" noChangeAspect="1"/>
          </p:cNvPicPr>
          <p:nvPr>
            <p:ph sz="half" idx="2"/>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6019800" y="1284630"/>
            <a:ext cx="6019797" cy="3534880"/>
          </a:xfrm>
        </p:spPr>
      </p:pic>
      <p:sp>
        <p:nvSpPr>
          <p:cNvPr id="16" name="TextBox 15">
            <a:extLst>
              <a:ext uri="{FF2B5EF4-FFF2-40B4-BE49-F238E27FC236}">
                <a16:creationId xmlns:a16="http://schemas.microsoft.com/office/drawing/2014/main" id="{A0DFC9D2-03DF-46AC-8F98-DE41BE2814FC}"/>
              </a:ext>
            </a:extLst>
          </p:cNvPr>
          <p:cNvSpPr txBox="1"/>
          <p:nvPr/>
        </p:nvSpPr>
        <p:spPr>
          <a:xfrm>
            <a:off x="7324153" y="4949957"/>
            <a:ext cx="3483428" cy="369332"/>
          </a:xfrm>
          <a:prstGeom prst="rect">
            <a:avLst/>
          </a:prstGeom>
          <a:noFill/>
        </p:spPr>
        <p:txBody>
          <a:bodyPr wrap="square">
            <a:spAutoFit/>
          </a:bodyPr>
          <a:lstStyle/>
          <a:p>
            <a:r>
              <a:rPr lang="mn-MN" dirty="0"/>
              <a:t>https://youtu.be/E6WdEyt93vA</a:t>
            </a:r>
          </a:p>
        </p:txBody>
      </p:sp>
      <p:pic>
        <p:nvPicPr>
          <p:cNvPr id="3074" name="Picture 2" descr="Tropical forest photos">
            <a:extLst>
              <a:ext uri="{FF2B5EF4-FFF2-40B4-BE49-F238E27FC236}">
                <a16:creationId xmlns:a16="http://schemas.microsoft.com/office/drawing/2014/main" id="{E7A83D0D-264D-4CE1-AD46-7E9B5446ACC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08367" y="5442923"/>
            <a:ext cx="5715000" cy="1323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91257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987DE-215E-49D0-B656-F5608E4F3712}"/>
              </a:ext>
            </a:extLst>
          </p:cNvPr>
          <p:cNvSpPr>
            <a:spLocks noGrp="1"/>
          </p:cNvSpPr>
          <p:nvPr>
            <p:ph type="title"/>
          </p:nvPr>
        </p:nvSpPr>
        <p:spPr/>
        <p:txBody>
          <a:bodyPr/>
          <a:lstStyle/>
          <a:p>
            <a:r>
              <a:rPr lang="mn-MN" dirty="0"/>
              <a:t>Тропикийн ой – Халуун орны ширэнгэн ой</a:t>
            </a:r>
          </a:p>
        </p:txBody>
      </p:sp>
      <p:sp>
        <p:nvSpPr>
          <p:cNvPr id="3" name="Content Placeholder 2">
            <a:extLst>
              <a:ext uri="{FF2B5EF4-FFF2-40B4-BE49-F238E27FC236}">
                <a16:creationId xmlns:a16="http://schemas.microsoft.com/office/drawing/2014/main" id="{8719CB20-1B78-40A7-A177-1B093F7BA933}"/>
              </a:ext>
            </a:extLst>
          </p:cNvPr>
          <p:cNvSpPr>
            <a:spLocks noGrp="1"/>
          </p:cNvSpPr>
          <p:nvPr>
            <p:ph sz="half" idx="1"/>
          </p:nvPr>
        </p:nvSpPr>
        <p:spPr/>
        <p:txBody>
          <a:bodyPr>
            <a:normAutofit fontScale="62500" lnSpcReduction="20000"/>
          </a:bodyPr>
          <a:lstStyle/>
          <a:p>
            <a:pPr marL="0" indent="0">
              <a:buNone/>
            </a:pPr>
            <a:r>
              <a:rPr lang="mn-MN" dirty="0"/>
              <a:t>Тропикийн бүсийг жилд унах хур тунадасны хэмжээгээр нь дараах 4 бүлэгт хуваадаг </a:t>
            </a:r>
          </a:p>
          <a:p>
            <a:r>
              <a:rPr lang="mn-MN" dirty="0"/>
              <a:t>Мөнх ногоон ширэнгэн ой: хуурай улирал байхгүй.</a:t>
            </a:r>
          </a:p>
          <a:p>
            <a:r>
              <a:rPr lang="mn-MN" dirty="0"/>
              <a:t>Улирлын чанартай ширэнгэн ой: маш чийглэг халуун орны бүс нутагт богинохон хуурай улиралтай - ой мод нь нэгэн зэрэг хөгжлийн өөрчлөлтөд ордог тул улирлын тодорхой өөрчлөлтийг харуулдаг, гэхдээ ургамлын ерөнхий шинж чанар нь мөнх ногоон ширэнгэн ойнхтой адил хэвээр байна.</a:t>
            </a:r>
          </a:p>
          <a:p>
            <a:r>
              <a:rPr lang="mn-MN" dirty="0"/>
              <a:t>Хагас мөнх ногоон ой: урт хуурай улирал (Ойн дээд давхарга нь навчит модноос бүрддэг бол доод давхарга нь мөнх ногоон хэвээр байна).</a:t>
            </a:r>
          </a:p>
          <a:p>
            <a:r>
              <a:rPr lang="mn-MN" dirty="0"/>
              <a:t>Чийглэг/хуурай навчит ой (</a:t>
            </a:r>
            <a:r>
              <a:rPr lang="en-US" dirty="0"/>
              <a:t>Monsoon</a:t>
            </a:r>
            <a:r>
              <a:rPr lang="mn-MN" dirty="0"/>
              <a:t>): хур тунадас багасах тусам хуурай улирлын үргэлжлэх хугацаа улам нэмэгддэг (бүх мод навчит)</a:t>
            </a:r>
            <a:endParaRPr lang="en-US" dirty="0"/>
          </a:p>
        </p:txBody>
      </p:sp>
      <p:sp>
        <p:nvSpPr>
          <p:cNvPr id="8" name="Content Placeholder 7">
            <a:extLst>
              <a:ext uri="{FF2B5EF4-FFF2-40B4-BE49-F238E27FC236}">
                <a16:creationId xmlns:a16="http://schemas.microsoft.com/office/drawing/2014/main" id="{40BBB7EB-2DFE-4619-8EF0-15CE27F229E2}"/>
              </a:ext>
            </a:extLst>
          </p:cNvPr>
          <p:cNvSpPr>
            <a:spLocks noGrp="1"/>
          </p:cNvSpPr>
          <p:nvPr>
            <p:ph sz="half" idx="2"/>
          </p:nvPr>
        </p:nvSpPr>
        <p:spPr>
          <a:xfrm>
            <a:off x="6862665" y="6231569"/>
            <a:ext cx="5181600" cy="522611"/>
          </a:xfrm>
        </p:spPr>
        <p:txBody>
          <a:bodyPr>
            <a:normAutofit fontScale="62500" lnSpcReduction="20000"/>
          </a:bodyPr>
          <a:lstStyle/>
          <a:p>
            <a:pPr marL="0" indent="0">
              <a:buNone/>
            </a:pPr>
            <a:r>
              <a:rPr lang="mn-MN" dirty="0"/>
              <a:t>Халуун орны ойн талаас илүү хувь нь аль хэдийн устгагдсан байна.</a:t>
            </a:r>
          </a:p>
        </p:txBody>
      </p:sp>
      <p:pic>
        <p:nvPicPr>
          <p:cNvPr id="9" name="Content Placeholder 9">
            <a:extLst>
              <a:ext uri="{FF2B5EF4-FFF2-40B4-BE49-F238E27FC236}">
                <a16:creationId xmlns:a16="http://schemas.microsoft.com/office/drawing/2014/main" id="{71A28FB6-8397-4ADE-8AF4-CDC1090D50C1}"/>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6862165" y="1567137"/>
            <a:ext cx="5101788" cy="4609826"/>
          </a:xfrm>
          <a:prstGeom prst="rect">
            <a:avLst/>
          </a:prstGeom>
        </p:spPr>
      </p:pic>
    </p:spTree>
    <p:extLst>
      <p:ext uri="{BB962C8B-B14F-4D97-AF65-F5344CB8AC3E}">
        <p14:creationId xmlns:p14="http://schemas.microsoft.com/office/powerpoint/2010/main" val="36732430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12FCF0-9327-4BF3-8D50-B0D6ED59813D}"/>
              </a:ext>
            </a:extLst>
          </p:cNvPr>
          <p:cNvSpPr>
            <a:spLocks noGrp="1"/>
          </p:cNvSpPr>
          <p:nvPr>
            <p:ph type="title"/>
          </p:nvPr>
        </p:nvSpPr>
        <p:spPr/>
        <p:txBody>
          <a:bodyPr/>
          <a:lstStyle/>
          <a:p>
            <a:r>
              <a:rPr lang="mn-MN" dirty="0"/>
              <a:t>Сэрүүн бүсийн навчит ой </a:t>
            </a:r>
          </a:p>
        </p:txBody>
      </p:sp>
      <p:sp>
        <p:nvSpPr>
          <p:cNvPr id="3" name="Content Placeholder 2">
            <a:extLst>
              <a:ext uri="{FF2B5EF4-FFF2-40B4-BE49-F238E27FC236}">
                <a16:creationId xmlns:a16="http://schemas.microsoft.com/office/drawing/2014/main" id="{1916D58A-8D45-4442-9737-61FCD0819131}"/>
              </a:ext>
            </a:extLst>
          </p:cNvPr>
          <p:cNvSpPr>
            <a:spLocks noGrp="1"/>
          </p:cNvSpPr>
          <p:nvPr>
            <p:ph sz="half" idx="1"/>
          </p:nvPr>
        </p:nvSpPr>
        <p:spPr/>
        <p:txBody>
          <a:bodyPr>
            <a:normAutofit fontScale="47500" lnSpcReduction="20000"/>
          </a:bodyPr>
          <a:lstStyle/>
          <a:p>
            <a:r>
              <a:rPr lang="mn-MN" dirty="0"/>
              <a:t>Хойд Америкийн зүүн хэсэг, зүүн хойд Ази, баруун болон төв Европт байдаг. </a:t>
            </a:r>
            <a:endParaRPr lang="en-US" dirty="0"/>
          </a:p>
          <a:p>
            <a:r>
              <a:rPr lang="mn-MN" dirty="0"/>
              <a:t>Өвлийн улиралтай, улиралын ялгаа нь энэ ойн биомыг тодорхойлдог. </a:t>
            </a:r>
          </a:p>
          <a:p>
            <a:r>
              <a:rPr lang="mn-MN" dirty="0"/>
              <a:t>Дунд зэргийн уур амьсгалтай, 4-6  сарын хүйтэн жаваргүй, 140-200 хоног үргэлжилдэг ургалтын улирал нь сэрүүн бүсийн ойн онцлог.</a:t>
            </a:r>
          </a:p>
          <a:p>
            <a:r>
              <a:rPr lang="mn-MN" dirty="0"/>
              <a:t>Температур нь -30 хэмээс 30 хэм хүртэл хэлбэлздэг.</a:t>
            </a:r>
          </a:p>
          <a:p>
            <a:r>
              <a:rPr lang="mn-MN" dirty="0"/>
              <a:t>Хур тунадас (75-150 см) жилийн туршид жигд тархдаг.</a:t>
            </a:r>
          </a:p>
          <a:p>
            <a:r>
              <a:rPr lang="mn-MN" dirty="0"/>
              <a:t>Хөрс нь үржил шимтэй, ялзарч буй хөвхөн давхаргаар баяждаг.</a:t>
            </a:r>
          </a:p>
          <a:p>
            <a:r>
              <a:rPr lang="mn-MN" dirty="0"/>
              <a:t>Титэм нь дунд зэргийн нягт бөгөөд гэрлийг нэвтрэх боломжийг олгодог бөгөөд үүний үр дүнд титмийн доод хэсэгт баялаг, олон төрлийн ургамалжилт үүсч, түүний даганамьтдын амьдрах орчин бий болсон .</a:t>
            </a:r>
          </a:p>
          <a:p>
            <a:r>
              <a:rPr lang="mn-MN" dirty="0"/>
              <a:t>Ургамал нь нэг километр квадрат талбайд 3-4 төрлийн модтой байдаг. Мод нь жил бүр навчаа гөвдөг. Навчаа гөвдөг түгээмэл модод нь царс, хикори, эвэр мод, хемлок, агч, басс болон улиангар, хайлаас, бургас,  мөн хавар цэцэглэдэг бут сөөг зэрэг модлог ургамлууд орно.</a:t>
            </a:r>
          </a:p>
          <a:p>
            <a:r>
              <a:rPr lang="mn-MN" dirty="0"/>
              <a:t>Амьтны аймаг нь хэрэм, туулай, өмхий хүрэн, буга, уулын арслан, бобкат, ойн чоно, үнэг, хар баавгай бүртгэгдсэн байдаг. </a:t>
            </a:r>
          </a:p>
        </p:txBody>
      </p:sp>
      <p:sp>
        <p:nvSpPr>
          <p:cNvPr id="6" name="TextBox 5">
            <a:extLst>
              <a:ext uri="{FF2B5EF4-FFF2-40B4-BE49-F238E27FC236}">
                <a16:creationId xmlns:a16="http://schemas.microsoft.com/office/drawing/2014/main" id="{958CFC77-E491-4DD3-A761-BDAF6F3256BD}"/>
              </a:ext>
            </a:extLst>
          </p:cNvPr>
          <p:cNvSpPr txBox="1"/>
          <p:nvPr/>
        </p:nvSpPr>
        <p:spPr>
          <a:xfrm>
            <a:off x="6575749" y="6311900"/>
            <a:ext cx="4238430" cy="369332"/>
          </a:xfrm>
          <a:prstGeom prst="rect">
            <a:avLst/>
          </a:prstGeom>
          <a:noFill/>
        </p:spPr>
        <p:txBody>
          <a:bodyPr wrap="square">
            <a:spAutoFit/>
          </a:bodyPr>
          <a:lstStyle/>
          <a:p>
            <a:r>
              <a:rPr lang="mn-MN" dirty="0"/>
              <a:t>https://youtu.be/K8i0K0pZlCM</a:t>
            </a:r>
          </a:p>
        </p:txBody>
      </p:sp>
      <p:pic>
        <p:nvPicPr>
          <p:cNvPr id="2050" name="Picture 2">
            <a:extLst>
              <a:ext uri="{FF2B5EF4-FFF2-40B4-BE49-F238E27FC236}">
                <a16:creationId xmlns:a16="http://schemas.microsoft.com/office/drawing/2014/main" id="{60DE3866-7C61-4A37-A06D-0E7A34EBB68D}"/>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8080310" y="365125"/>
            <a:ext cx="3480319" cy="436746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Temperate forest photos">
            <a:extLst>
              <a:ext uri="{FF2B5EF4-FFF2-40B4-BE49-F238E27FC236}">
                <a16:creationId xmlns:a16="http://schemas.microsoft.com/office/drawing/2014/main" id="{30F01997-04E4-4CAE-A500-4C42951C3E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52594" y="4987925"/>
            <a:ext cx="5715000" cy="1323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40431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12FCF0-9327-4BF3-8D50-B0D6ED59813D}"/>
              </a:ext>
            </a:extLst>
          </p:cNvPr>
          <p:cNvSpPr>
            <a:spLocks noGrp="1"/>
          </p:cNvSpPr>
          <p:nvPr>
            <p:ph type="title"/>
          </p:nvPr>
        </p:nvSpPr>
        <p:spPr/>
        <p:txBody>
          <a:bodyPr/>
          <a:lstStyle/>
          <a:p>
            <a:r>
              <a:rPr lang="mn-MN" dirty="0"/>
              <a:t>Сэрүүн бүсийн навчит ой </a:t>
            </a:r>
          </a:p>
        </p:txBody>
      </p:sp>
      <p:sp>
        <p:nvSpPr>
          <p:cNvPr id="3" name="Content Placeholder 2">
            <a:extLst>
              <a:ext uri="{FF2B5EF4-FFF2-40B4-BE49-F238E27FC236}">
                <a16:creationId xmlns:a16="http://schemas.microsoft.com/office/drawing/2014/main" id="{1916D58A-8D45-4442-9737-61FCD0819131}"/>
              </a:ext>
            </a:extLst>
          </p:cNvPr>
          <p:cNvSpPr>
            <a:spLocks noGrp="1"/>
          </p:cNvSpPr>
          <p:nvPr>
            <p:ph sz="half" idx="1"/>
          </p:nvPr>
        </p:nvSpPr>
        <p:spPr/>
        <p:txBody>
          <a:bodyPr>
            <a:normAutofit fontScale="62500" lnSpcReduction="20000"/>
          </a:bodyPr>
          <a:lstStyle/>
          <a:p>
            <a:pPr marL="0" indent="0">
              <a:buNone/>
            </a:pPr>
            <a:r>
              <a:rPr lang="mn-MN" dirty="0"/>
              <a:t>Жилд орох хур тунадасны хэмжээгээрээ бас хоорондоо ялгаатай байдаг </a:t>
            </a:r>
          </a:p>
          <a:p>
            <a:r>
              <a:rPr lang="mn-MN" dirty="0"/>
              <a:t>Чийглэг шилмүүст, мөнх ногоон өргөн навчит ой: нойтон өвөл, хуурай зун (өвлийн саруудад хур тунадас төвлөрч, өвөл харьцангуй зөөлөн байдаг).</a:t>
            </a:r>
          </a:p>
          <a:p>
            <a:r>
              <a:rPr lang="mn-MN" dirty="0"/>
              <a:t>Хуурай шилмүүст ой: өндөрлөг бүсэд давамгайлдаг; хур тунадас багатай.</a:t>
            </a:r>
          </a:p>
          <a:p>
            <a:r>
              <a:rPr lang="mn-MN" dirty="0"/>
              <a:t>Газар дундын тэнгисийн ой: өвлийн улиралд хур тунадас унадаг, жилд 100 см-ээс бага.</a:t>
            </a:r>
          </a:p>
          <a:p>
            <a:r>
              <a:rPr lang="mn-MN" dirty="0"/>
              <a:t>Дунд зэргийн шилмүүст: дулаан өвөл, жилийн хур тунадас ихтэй (200 см-ээс их).</a:t>
            </a:r>
          </a:p>
          <a:p>
            <a:r>
              <a:rPr lang="mn-MN" dirty="0"/>
              <a:t>Дунд зэргийн өргөн навчит ширэнгэн ой: зөөлөн, хүйтэн жаваргүй өвөл, хур тунадас ихтэй (150 см-ээс дээш) жилийн туршид жигд тархсан.</a:t>
            </a:r>
          </a:p>
          <a:p>
            <a:pPr marL="0" indent="0">
              <a:buNone/>
            </a:pPr>
            <a:r>
              <a:rPr lang="mn-MN" dirty="0"/>
              <a:t>Анхны сэрүүн ойн тархай бутархай үлдэгдэл энд тэнд байдаг </a:t>
            </a:r>
          </a:p>
        </p:txBody>
      </p:sp>
      <p:pic>
        <p:nvPicPr>
          <p:cNvPr id="8" name="Content Placeholder 7">
            <a:extLst>
              <a:ext uri="{FF2B5EF4-FFF2-40B4-BE49-F238E27FC236}">
                <a16:creationId xmlns:a16="http://schemas.microsoft.com/office/drawing/2014/main" id="{978705AD-EFDA-45DD-BBC2-540757219CDD}"/>
              </a:ext>
            </a:extLst>
          </p:cNvPr>
          <p:cNvPicPr>
            <a:picLocks noGrp="1" noChangeAspect="1"/>
          </p:cNvPicPr>
          <p:nvPr>
            <p:ph sz="half" idx="2"/>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6382139" y="1825625"/>
            <a:ext cx="5459186" cy="4094390"/>
          </a:xfrm>
        </p:spPr>
      </p:pic>
      <p:sp>
        <p:nvSpPr>
          <p:cNvPr id="6" name="TextBox 5">
            <a:extLst>
              <a:ext uri="{FF2B5EF4-FFF2-40B4-BE49-F238E27FC236}">
                <a16:creationId xmlns:a16="http://schemas.microsoft.com/office/drawing/2014/main" id="{958CFC77-E491-4DD3-A761-BDAF6F3256BD}"/>
              </a:ext>
            </a:extLst>
          </p:cNvPr>
          <p:cNvSpPr txBox="1"/>
          <p:nvPr/>
        </p:nvSpPr>
        <p:spPr>
          <a:xfrm>
            <a:off x="6575749" y="6311900"/>
            <a:ext cx="4238430" cy="369332"/>
          </a:xfrm>
          <a:prstGeom prst="rect">
            <a:avLst/>
          </a:prstGeom>
          <a:noFill/>
        </p:spPr>
        <p:txBody>
          <a:bodyPr wrap="square">
            <a:spAutoFit/>
          </a:bodyPr>
          <a:lstStyle/>
          <a:p>
            <a:r>
              <a:rPr lang="mn-MN" dirty="0"/>
              <a:t>https://youtu.be/K8i0K0pZlCM</a:t>
            </a:r>
          </a:p>
        </p:txBody>
      </p:sp>
    </p:spTree>
    <p:extLst>
      <p:ext uri="{BB962C8B-B14F-4D97-AF65-F5344CB8AC3E}">
        <p14:creationId xmlns:p14="http://schemas.microsoft.com/office/powerpoint/2010/main" val="2483756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5B18B9-2F61-4FE1-A93B-5BFFE076B1AB}"/>
              </a:ext>
            </a:extLst>
          </p:cNvPr>
          <p:cNvSpPr>
            <a:spLocks noGrp="1"/>
          </p:cNvSpPr>
          <p:nvPr>
            <p:ph type="title"/>
          </p:nvPr>
        </p:nvSpPr>
        <p:spPr/>
        <p:txBody>
          <a:bodyPr>
            <a:normAutofit/>
          </a:bodyPr>
          <a:lstStyle/>
          <a:p>
            <a:r>
              <a:rPr lang="mn-MN" sz="4000" dirty="0"/>
              <a:t>Сэрүүн бүсийн шилмүүст ой – Бореал / тайга </a:t>
            </a:r>
          </a:p>
        </p:txBody>
      </p:sp>
      <p:sp>
        <p:nvSpPr>
          <p:cNvPr id="3" name="Content Placeholder 2">
            <a:extLst>
              <a:ext uri="{FF2B5EF4-FFF2-40B4-BE49-F238E27FC236}">
                <a16:creationId xmlns:a16="http://schemas.microsoft.com/office/drawing/2014/main" id="{1219A8CD-6CDB-400D-BEA5-29B16EC9304D}"/>
              </a:ext>
            </a:extLst>
          </p:cNvPr>
          <p:cNvSpPr>
            <a:spLocks noGrp="1"/>
          </p:cNvSpPr>
          <p:nvPr>
            <p:ph sz="half" idx="1"/>
          </p:nvPr>
        </p:nvSpPr>
        <p:spPr/>
        <p:txBody>
          <a:bodyPr>
            <a:normAutofit fontScale="47500" lnSpcReduction="20000"/>
          </a:bodyPr>
          <a:lstStyle/>
          <a:p>
            <a:r>
              <a:rPr lang="mn-MN" dirty="0"/>
              <a:t>Бореал ой буюу тайга нь хуурай газрын хамгийн том биомыг төлөөлдөг. </a:t>
            </a:r>
          </a:p>
          <a:p>
            <a:r>
              <a:rPr lang="mn-MN" dirty="0"/>
              <a:t>Хойд өргөргийн 50-аас 60 градусын хооронд орших бореал ойг Еврази ба Хойд Америкийн өргөн бүслүүрээс олж болно: 2/3 Сибирьт, 1/3 Скандинав, Аляска, Канадад байдаг. </a:t>
            </a:r>
          </a:p>
          <a:p>
            <a:r>
              <a:rPr lang="mn-MN" dirty="0"/>
              <a:t>Улирлыг богино, чийглэг, дунд зэргийн дулаан зун, урт, хүйтэн, хуурай өвөл гэж хуваадаг. Бореал ойд ургах хугацаа 130 хоног байна.</a:t>
            </a:r>
          </a:p>
          <a:p>
            <a:r>
              <a:rPr lang="mn-MN" dirty="0"/>
              <a:t>Температур маш бага байна.</a:t>
            </a:r>
          </a:p>
          <a:p>
            <a:r>
              <a:rPr lang="mn-MN" dirty="0"/>
              <a:t>Хур тунадас ихэвчлэн цас хэлбэрээр ордог бөгөөд жилд 40-100 см.</a:t>
            </a:r>
          </a:p>
          <a:p>
            <a:r>
              <a:rPr lang="mn-MN" dirty="0"/>
              <a:t>Хөрс нь нимгэн, шим тэжээл муутай, хүчиллэг байдаг.</a:t>
            </a:r>
          </a:p>
          <a:p>
            <a:r>
              <a:rPr lang="mn-MN" dirty="0"/>
              <a:t>Титэм нь гэрлийг бага хэмжээгээр нэвтрүүлэх боломжийг олгодог бөгөөд үүний үр дүнд  титмийн доод давхарга нь ядмаг байдаг</a:t>
            </a:r>
          </a:p>
          <a:p>
            <a:r>
              <a:rPr lang="mn-MN" dirty="0"/>
              <a:t>Ургамлын аймаг нь ихэвчлэн нарс, жодоо, гацуур зэрэг зүү шиг навчтай, хүйтэнд тэсвэртэй мөнх ногоон шилмүүст модноос бүрддэг.</a:t>
            </a:r>
          </a:p>
          <a:p>
            <a:r>
              <a:rPr lang="mn-MN" dirty="0"/>
              <a:t>Амьтны аймагт тоншуул, шонхор, хандгай, баавгай, загалмай, шилүүс, үнэг, чоно, буга, туулай, бургас, шонхор, сарьсан багваахай багтана.</a:t>
            </a:r>
          </a:p>
          <a:p>
            <a:r>
              <a:rPr lang="mn-MN" dirty="0"/>
              <a:t>Энэ бүсийн ой нь ойн арчилгаа огтолгоог зөв хийхгүй бол удахгүй устаж үгүй болох аюул нүүрлэж байна. </a:t>
            </a:r>
          </a:p>
        </p:txBody>
      </p:sp>
      <p:sp>
        <p:nvSpPr>
          <p:cNvPr id="4" name="Content Placeholder 3">
            <a:extLst>
              <a:ext uri="{FF2B5EF4-FFF2-40B4-BE49-F238E27FC236}">
                <a16:creationId xmlns:a16="http://schemas.microsoft.com/office/drawing/2014/main" id="{CEB97ADB-E464-4719-9B75-2B0233338E04}"/>
              </a:ext>
            </a:extLst>
          </p:cNvPr>
          <p:cNvSpPr>
            <a:spLocks noGrp="1"/>
          </p:cNvSpPr>
          <p:nvPr>
            <p:ph sz="half" idx="2"/>
          </p:nvPr>
        </p:nvSpPr>
        <p:spPr/>
        <p:txBody>
          <a:bodyPr>
            <a:normAutofit fontScale="47500" lnSpcReduction="20000"/>
          </a:bodyPr>
          <a:lstStyle/>
          <a:p>
            <a:endParaRPr lang="mn-MN" dirty="0"/>
          </a:p>
        </p:txBody>
      </p:sp>
      <p:pic>
        <p:nvPicPr>
          <p:cNvPr id="4098" name="Picture 2" descr="Boreal forest photos">
            <a:extLst>
              <a:ext uri="{FF2B5EF4-FFF2-40B4-BE49-F238E27FC236}">
                <a16:creationId xmlns:a16="http://schemas.microsoft.com/office/drawing/2014/main" id="{9006E5E3-75EC-4ED1-80C7-731A7EBB621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19900" y="4852988"/>
            <a:ext cx="3886200" cy="132397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A3630BE0-4A3F-4BF4-AF55-8687EE5241B7}"/>
              </a:ext>
            </a:extLst>
          </p:cNvPr>
          <p:cNvSpPr txBox="1"/>
          <p:nvPr/>
        </p:nvSpPr>
        <p:spPr>
          <a:xfrm>
            <a:off x="7415504" y="6308209"/>
            <a:ext cx="4331737" cy="369332"/>
          </a:xfrm>
          <a:prstGeom prst="rect">
            <a:avLst/>
          </a:prstGeom>
          <a:noFill/>
        </p:spPr>
        <p:txBody>
          <a:bodyPr wrap="square">
            <a:spAutoFit/>
          </a:bodyPr>
          <a:lstStyle/>
          <a:p>
            <a:r>
              <a:rPr lang="mn-MN" dirty="0"/>
              <a:t>https://youtu.be/OUmHWrF8MnY</a:t>
            </a:r>
          </a:p>
        </p:txBody>
      </p:sp>
      <p:pic>
        <p:nvPicPr>
          <p:cNvPr id="4100" name="Picture 4" descr="Community Ecology Climate and the Distribution of Ecological">
            <a:extLst>
              <a:ext uri="{FF2B5EF4-FFF2-40B4-BE49-F238E27FC236}">
                <a16:creationId xmlns:a16="http://schemas.microsoft.com/office/drawing/2014/main" id="{BBB5B8B2-115D-480B-AC17-A4BDA8DDC94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6629" b="23721"/>
          <a:stretch/>
        </p:blipFill>
        <p:spPr bwMode="auto">
          <a:xfrm>
            <a:off x="6096000" y="2005012"/>
            <a:ext cx="5709536" cy="21260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49653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CFCB8E-1679-448D-BB8E-3B11D98A3D55}"/>
              </a:ext>
            </a:extLst>
          </p:cNvPr>
          <p:cNvSpPr>
            <a:spLocks noGrp="1"/>
          </p:cNvSpPr>
          <p:nvPr>
            <p:ph type="title"/>
          </p:nvPr>
        </p:nvSpPr>
        <p:spPr>
          <a:xfrm>
            <a:off x="762000" y="323272"/>
            <a:ext cx="10515600" cy="715530"/>
          </a:xfrm>
        </p:spPr>
        <p:txBody>
          <a:bodyPr>
            <a:normAutofit/>
          </a:bodyPr>
          <a:lstStyle/>
          <a:p>
            <a:r>
              <a:rPr lang="mn-MN" sz="3200" dirty="0"/>
              <a:t>2020 оны дэлхийн ойн нөөцийн үнэлгээ -Гол дүгнэлтүүд</a:t>
            </a:r>
          </a:p>
        </p:txBody>
      </p:sp>
      <p:sp>
        <p:nvSpPr>
          <p:cNvPr id="3" name="Content Placeholder 2">
            <a:extLst>
              <a:ext uri="{FF2B5EF4-FFF2-40B4-BE49-F238E27FC236}">
                <a16:creationId xmlns:a16="http://schemas.microsoft.com/office/drawing/2014/main" id="{5E99DC50-6985-4E81-BA6A-2BA635A498C6}"/>
              </a:ext>
            </a:extLst>
          </p:cNvPr>
          <p:cNvSpPr>
            <a:spLocks noGrp="1"/>
          </p:cNvSpPr>
          <p:nvPr>
            <p:ph sz="half" idx="1"/>
          </p:nvPr>
        </p:nvSpPr>
        <p:spPr>
          <a:xfrm>
            <a:off x="403761" y="1038802"/>
            <a:ext cx="5616039" cy="5819198"/>
          </a:xfrm>
        </p:spPr>
        <p:txBody>
          <a:bodyPr>
            <a:normAutofit lnSpcReduction="10000"/>
          </a:bodyPr>
          <a:lstStyle/>
          <a:p>
            <a:r>
              <a:rPr lang="mn-MN" sz="1400" dirty="0"/>
              <a:t>Дэлхийн ойн 90 гаруй хувь нь байгалийн жамаар нөхөн сэргэсэн. Дэлхийн ойн талбайн 93 хувь (3.75 тэрбум га) нь байгалийн жамаар нөхөн сэргэдэг ой модноос бүрддэг. 1990 оноос хойш байгалийн жамаар нөхөн сэргэж буй ойн талбайн хэмжээ багассан (алдагдах хурд нь буурч байгаа) харин таримал ойн талбай 123 сая га -аар нэмэгджээ.</a:t>
            </a:r>
          </a:p>
          <a:p>
            <a:r>
              <a:rPr lang="mn-MN" sz="1400" dirty="0"/>
              <a:t>Таримал мод нь дэлхийн ойн 3 орчим хувийг эзэлдэг. Таримал ой нь 131 сая га талбайг эзэлдэг бөгөөд энэ нь дэлхийн ойн талбайн 3 хувь, таримал ойн нийт талбайн 45 хувь юм.</a:t>
            </a:r>
          </a:p>
          <a:p>
            <a:r>
              <a:rPr lang="mn-MN" sz="1400" dirty="0"/>
              <a:t>Нийт ойн 30 орчим хувийг үндсэндээ үйлдвэрлэлд ашигладаг. Дэлхий даяар ойролцоогоор 1.15 тэрбум га ойг голчлон мод болон модон бус ойн бүтээгдэхүүн үйлдвэрлэх зорилгоор удирддаг. Мөн 749 сая га талбайг олон удаа ашиглах зориулалттай бөгөөд үүнд ихэвчлэн үйлдвэрлэл орно.</a:t>
            </a:r>
          </a:p>
          <a:p>
            <a:r>
              <a:rPr lang="mn-MN" sz="1400" dirty="0"/>
              <a:t>Ойн нүүрстөрөгчийн нийт нөөц буурч байна. Ойн нүүрстөрөгчийн нийт нөөц 1990 онд 668 гигатонноос 2020 онд 662 гигатон болж буурсан; нүүрстөрөгчийн нягтрал мөн хугацаанд бага зэрэг нэмэгдэж, нэг га-д 159 тонноос 163 тонн болжээ.</a:t>
            </a:r>
          </a:p>
          <a:p>
            <a:r>
              <a:rPr lang="mn-MN" sz="1400" dirty="0"/>
              <a:t>Дэлхийн ойн нөөц нь дийлэнх нь төрийн өмчид байдаг боловч 1990 оноос хойш хувийн эзэмшлийн ойн эзлэх хувь нэмэгдсээр байна.Дэлхийн ойн 73 хувь нь нийтийн эзэмшилд, 22 хувь нь хувийн өмчид, үлдсэн ойн эзэмшил нь “ үл мэдэгдэх" эсвэл "бусад".</a:t>
            </a:r>
          </a:p>
          <a:p>
            <a:r>
              <a:rPr lang="mn-MN" sz="1400" dirty="0"/>
              <a:t>Хоёр тэрбум гаруй га ойд менежментийн төлөвлөгөө бий. Менежментийн төлөвлөгөөнд хамрагдсан дэлхийн ойн талбай бүх бүс нутагт нэмэгдэж байгаа бөгөөд дэлхийн хэмжээнд 2000 оноос хойш 233 сая га -аар нэмэгдэж, 2020 онд 2.05 тэрбум га болсон байна.</a:t>
            </a:r>
          </a:p>
        </p:txBody>
      </p:sp>
      <p:pic>
        <p:nvPicPr>
          <p:cNvPr id="13" name="Content Placeholder 12">
            <a:extLst>
              <a:ext uri="{FF2B5EF4-FFF2-40B4-BE49-F238E27FC236}">
                <a16:creationId xmlns:a16="http://schemas.microsoft.com/office/drawing/2014/main" id="{FCF2ADE0-896A-4FF0-B814-21621C9BE1D7}"/>
              </a:ext>
            </a:extLst>
          </p:cNvPr>
          <p:cNvPicPr>
            <a:picLocks noGrp="1" noChangeAspect="1"/>
          </p:cNvPicPr>
          <p:nvPr>
            <p:ph sz="half" idx="2"/>
          </p:nvPr>
        </p:nvPicPr>
        <p:blipFill rotWithShape="1">
          <a:blip r:embed="rId2"/>
          <a:srcRect l="10020" t="22421" r="8264"/>
          <a:stretch/>
        </p:blipFill>
        <p:spPr>
          <a:xfrm>
            <a:off x="6834031" y="2081384"/>
            <a:ext cx="5287641" cy="3351853"/>
          </a:xfrm>
          <a:prstGeom prst="rect">
            <a:avLst/>
          </a:prstGeom>
        </p:spPr>
      </p:pic>
      <p:sp>
        <p:nvSpPr>
          <p:cNvPr id="15" name="TextBox 14">
            <a:extLst>
              <a:ext uri="{FF2B5EF4-FFF2-40B4-BE49-F238E27FC236}">
                <a16:creationId xmlns:a16="http://schemas.microsoft.com/office/drawing/2014/main" id="{535F37DE-AEC9-4239-9C9A-ACB47DB95E93}"/>
              </a:ext>
            </a:extLst>
          </p:cNvPr>
          <p:cNvSpPr txBox="1"/>
          <p:nvPr/>
        </p:nvSpPr>
        <p:spPr>
          <a:xfrm>
            <a:off x="7414388" y="1570463"/>
            <a:ext cx="4657531" cy="276999"/>
          </a:xfrm>
          <a:prstGeom prst="rect">
            <a:avLst/>
          </a:prstGeom>
          <a:noFill/>
        </p:spPr>
        <p:txBody>
          <a:bodyPr wrap="square">
            <a:spAutoFit/>
          </a:bodyPr>
          <a:lstStyle/>
          <a:p>
            <a:r>
              <a:rPr lang="mn-MN" sz="1200" dirty="0"/>
              <a:t>Дэлхийн ойн тархалт, эхний 10 улсаар (сая га, эзлэх хувь)</a:t>
            </a:r>
          </a:p>
        </p:txBody>
      </p:sp>
    </p:spTree>
    <p:extLst>
      <p:ext uri="{BB962C8B-B14F-4D97-AF65-F5344CB8AC3E}">
        <p14:creationId xmlns:p14="http://schemas.microsoft.com/office/powerpoint/2010/main" val="22563490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34102D-E2F7-4376-AF39-DB731C9750E5}"/>
              </a:ext>
            </a:extLst>
          </p:cNvPr>
          <p:cNvSpPr>
            <a:spLocks noGrp="1"/>
          </p:cNvSpPr>
          <p:nvPr>
            <p:ph type="title"/>
          </p:nvPr>
        </p:nvSpPr>
        <p:spPr/>
        <p:txBody>
          <a:bodyPr>
            <a:normAutofit/>
          </a:bodyPr>
          <a:lstStyle/>
          <a:p>
            <a:r>
              <a:rPr lang="mn-MN" sz="3600" dirty="0"/>
              <a:t>Модны төрөл зүйлээр улс орнуудыг жагсаан үзэл </a:t>
            </a:r>
          </a:p>
        </p:txBody>
      </p:sp>
      <p:pic>
        <p:nvPicPr>
          <p:cNvPr id="6" name="Content Placeholder 5">
            <a:extLst>
              <a:ext uri="{FF2B5EF4-FFF2-40B4-BE49-F238E27FC236}">
                <a16:creationId xmlns:a16="http://schemas.microsoft.com/office/drawing/2014/main" id="{EEAE755D-38DE-44E5-A195-CE16B22D291B}"/>
              </a:ext>
            </a:extLst>
          </p:cNvPr>
          <p:cNvPicPr>
            <a:picLocks noGrp="1" noChangeAspect="1"/>
          </p:cNvPicPr>
          <p:nvPr>
            <p:ph sz="half" idx="1"/>
          </p:nvPr>
        </p:nvPicPr>
        <p:blipFill>
          <a:blip r:embed="rId2"/>
          <a:stretch>
            <a:fillRect/>
          </a:stretch>
        </p:blipFill>
        <p:spPr>
          <a:xfrm>
            <a:off x="1343722" y="1535693"/>
            <a:ext cx="9504556" cy="5053199"/>
          </a:xfrm>
        </p:spPr>
      </p:pic>
    </p:spTree>
    <p:extLst>
      <p:ext uri="{BB962C8B-B14F-4D97-AF65-F5344CB8AC3E}">
        <p14:creationId xmlns:p14="http://schemas.microsoft.com/office/powerpoint/2010/main" val="22596470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665A2-FC6B-4C73-819E-0F5D5F6290DE}"/>
              </a:ext>
            </a:extLst>
          </p:cNvPr>
          <p:cNvSpPr>
            <a:spLocks noGrp="1"/>
          </p:cNvSpPr>
          <p:nvPr>
            <p:ph type="title"/>
          </p:nvPr>
        </p:nvSpPr>
        <p:spPr/>
        <p:txBody>
          <a:bodyPr/>
          <a:lstStyle/>
          <a:p>
            <a:r>
              <a:rPr lang="mn-MN" dirty="0"/>
              <a:t>Хичээлийн танилцуулга 	</a:t>
            </a:r>
          </a:p>
        </p:txBody>
      </p:sp>
      <p:sp>
        <p:nvSpPr>
          <p:cNvPr id="3" name="Content Placeholder 2">
            <a:extLst>
              <a:ext uri="{FF2B5EF4-FFF2-40B4-BE49-F238E27FC236}">
                <a16:creationId xmlns:a16="http://schemas.microsoft.com/office/drawing/2014/main" id="{C93807BD-9D1C-4C54-BA3D-5841E934B264}"/>
              </a:ext>
            </a:extLst>
          </p:cNvPr>
          <p:cNvSpPr>
            <a:spLocks noGrp="1"/>
          </p:cNvSpPr>
          <p:nvPr>
            <p:ph idx="1"/>
          </p:nvPr>
        </p:nvSpPr>
        <p:spPr>
          <a:xfrm>
            <a:off x="838200" y="1825625"/>
            <a:ext cx="5257800" cy="4351338"/>
          </a:xfrm>
        </p:spPr>
        <p:txBody>
          <a:bodyPr>
            <a:normAutofit lnSpcReduction="10000"/>
          </a:bodyPr>
          <a:lstStyle/>
          <a:p>
            <a:pPr marL="914400" lvl="2" indent="0">
              <a:buNone/>
            </a:pPr>
            <a:r>
              <a:rPr lang="mn-MN" sz="1900" b="1" dirty="0">
                <a:solidFill>
                  <a:srgbClr val="FF0000"/>
                </a:solidFill>
              </a:rPr>
              <a:t>Энэ хичээлийн гол зорилго нь </a:t>
            </a:r>
          </a:p>
          <a:p>
            <a:pPr>
              <a:lnSpc>
                <a:spcPct val="150000"/>
              </a:lnSpc>
            </a:pPr>
            <a:r>
              <a:rPr lang="mn-MN" sz="1600" dirty="0"/>
              <a:t>Монгол орны зонхилогч модлог ургамлуудыг таньж мэдэх</a:t>
            </a:r>
          </a:p>
          <a:p>
            <a:pPr>
              <a:lnSpc>
                <a:spcPct val="150000"/>
              </a:lnSpc>
            </a:pPr>
            <a:r>
              <a:rPr lang="mn-MN" sz="1600" dirty="0"/>
              <a:t>Тэдгээр модлог ургамлын төрөл зүйлийг хооронд нь хэрхэн ялган таньдаг шинжлэх ухааны ангилал зүйн аргыг эзэмших</a:t>
            </a:r>
          </a:p>
          <a:p>
            <a:pPr>
              <a:lnSpc>
                <a:spcPct val="150000"/>
              </a:lnSpc>
            </a:pPr>
            <a:r>
              <a:rPr lang="mn-MN" sz="1600" dirty="0"/>
              <a:t>Эдгээр зүйлүүдийн ойн аж ахуйн онцлог болох ургах орчин, тэсвэрт чанар, болон тархац нутаг зэргийг тэдгээрийн морфологи шинж чанар, эволюци болон геоботаникийн онцлогтой нь холбон мэдлэгээ баталгаажуулах</a:t>
            </a:r>
          </a:p>
        </p:txBody>
      </p:sp>
      <p:sp>
        <p:nvSpPr>
          <p:cNvPr id="4" name="Explosion: 14 Points 3">
            <a:extLst>
              <a:ext uri="{FF2B5EF4-FFF2-40B4-BE49-F238E27FC236}">
                <a16:creationId xmlns:a16="http://schemas.microsoft.com/office/drawing/2014/main" id="{17A63A20-56E2-4CCA-8031-74CE46DB02F2}"/>
              </a:ext>
            </a:extLst>
          </p:cNvPr>
          <p:cNvSpPr/>
          <p:nvPr/>
        </p:nvSpPr>
        <p:spPr>
          <a:xfrm>
            <a:off x="5781675" y="1027906"/>
            <a:ext cx="6609390" cy="5503178"/>
          </a:xfrm>
          <a:prstGeom prst="irregularSeal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mn-MN" dirty="0"/>
              <a:t>Багшаас өгөх зөвлөгөө</a:t>
            </a:r>
          </a:p>
          <a:p>
            <a:pPr marL="285750" indent="-285750" algn="ctr">
              <a:buFont typeface="Arial" panose="020B0604020202020204" pitchFamily="34" charset="0"/>
              <a:buChar char="•"/>
            </a:pPr>
            <a:r>
              <a:rPr lang="mn-MN" dirty="0"/>
              <a:t>Өөрийн амьдарч буй газар, орон нутагт зонхилон ургаж буй модлог ургамлуудыг таньдаг болохын төлөө өөрсдийн нөөц бололцоог бүрэн ашиглах</a:t>
            </a:r>
          </a:p>
        </p:txBody>
      </p:sp>
    </p:spTree>
    <p:extLst>
      <p:ext uri="{BB962C8B-B14F-4D97-AF65-F5344CB8AC3E}">
        <p14:creationId xmlns:p14="http://schemas.microsoft.com/office/powerpoint/2010/main" val="20401438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E32D42-2611-42A0-9D6B-8D325C2F1198}"/>
              </a:ext>
            </a:extLst>
          </p:cNvPr>
          <p:cNvSpPr>
            <a:spLocks noGrp="1"/>
          </p:cNvSpPr>
          <p:nvPr>
            <p:ph type="title"/>
          </p:nvPr>
        </p:nvSpPr>
        <p:spPr/>
        <p:txBody>
          <a:bodyPr/>
          <a:lstStyle/>
          <a:p>
            <a:r>
              <a:rPr lang="mn-MN" b="0" i="0" dirty="0">
                <a:solidFill>
                  <a:srgbClr val="57575B"/>
                </a:solidFill>
                <a:effectLst/>
                <a:latin typeface="Roboto" panose="02000000000000000000" pitchFamily="2" charset="0"/>
              </a:rPr>
              <a:t>Монгол Улсын ойн сан бүхий газар</a:t>
            </a:r>
            <a:endParaRPr lang="mn-MN" dirty="0"/>
          </a:p>
        </p:txBody>
      </p:sp>
      <p:sp>
        <p:nvSpPr>
          <p:cNvPr id="3" name="Content Placeholder 2">
            <a:extLst>
              <a:ext uri="{FF2B5EF4-FFF2-40B4-BE49-F238E27FC236}">
                <a16:creationId xmlns:a16="http://schemas.microsoft.com/office/drawing/2014/main" id="{F1EFDC21-6FF1-4BC6-86C1-35C46CD5B61E}"/>
              </a:ext>
            </a:extLst>
          </p:cNvPr>
          <p:cNvSpPr>
            <a:spLocks noGrp="1"/>
          </p:cNvSpPr>
          <p:nvPr>
            <p:ph sz="half" idx="1"/>
          </p:nvPr>
        </p:nvSpPr>
        <p:spPr>
          <a:xfrm>
            <a:off x="507987" y="1690688"/>
            <a:ext cx="5491716" cy="5032375"/>
          </a:xfrm>
        </p:spPr>
        <p:txBody>
          <a:bodyPr>
            <a:noAutofit/>
          </a:bodyPr>
          <a:lstStyle/>
          <a:p>
            <a:r>
              <a:rPr lang="mn-MN" sz="1200" b="0" i="0" dirty="0">
                <a:solidFill>
                  <a:srgbClr val="57575B"/>
                </a:solidFill>
                <a:effectLst/>
                <a:latin typeface="Times New Roman" panose="02020603050405020304" pitchFamily="18" charset="0"/>
                <a:cs typeface="Times New Roman" panose="02020603050405020304" pitchFamily="18" charset="0"/>
              </a:rPr>
              <a:t>2016 оны байдлаар 18.5 сая га буюу нийт нутаг дэвсгэрийн 11.8%</a:t>
            </a:r>
          </a:p>
          <a:p>
            <a:r>
              <a:rPr lang="mn-MN" sz="1200" b="0" i="0" dirty="0">
                <a:solidFill>
                  <a:srgbClr val="57575B"/>
                </a:solidFill>
                <a:effectLst/>
                <a:latin typeface="Times New Roman" panose="02020603050405020304" pitchFamily="18" charset="0"/>
                <a:cs typeface="Times New Roman" panose="02020603050405020304" pitchFamily="18" charset="0"/>
              </a:rPr>
              <a:t>12.3 сая.га нь ойгоор бүрхэгдсэн (хэвийн ургаж байгаа)</a:t>
            </a:r>
          </a:p>
          <a:p>
            <a:r>
              <a:rPr lang="mn-MN" sz="1200" b="0" i="0" dirty="0">
                <a:solidFill>
                  <a:srgbClr val="57575B"/>
                </a:solidFill>
                <a:effectLst/>
                <a:latin typeface="Times New Roman" panose="02020603050405020304" pitchFamily="18" charset="0"/>
                <a:cs typeface="Times New Roman" panose="02020603050405020304" pitchFamily="18" charset="0"/>
              </a:rPr>
              <a:t>5.6 сая.га нь ойгоор бүрхэгдээгүй (түймэр, мод бэлтгэл, хөнөөлт шавжид нэрвэгдсэний улмаас доройтолд орсон ой)</a:t>
            </a:r>
          </a:p>
          <a:p>
            <a:r>
              <a:rPr lang="mn-MN" sz="1200" b="0" i="0" dirty="0">
                <a:solidFill>
                  <a:srgbClr val="57575B"/>
                </a:solidFill>
                <a:effectLst/>
                <a:latin typeface="Times New Roman" panose="02020603050405020304" pitchFamily="18" charset="0"/>
                <a:cs typeface="Times New Roman" panose="02020603050405020304" pitchFamily="18" charset="0"/>
              </a:rPr>
              <a:t>543.4 мян.га нь ойн сан доторх ойн бус талбай байна. </a:t>
            </a:r>
          </a:p>
          <a:p>
            <a:r>
              <a:rPr lang="mn-MN" sz="1200" b="0" i="0" dirty="0">
                <a:solidFill>
                  <a:srgbClr val="57575B"/>
                </a:solidFill>
                <a:effectLst/>
                <a:latin typeface="Times New Roman" panose="02020603050405020304" pitchFamily="18" charset="0"/>
                <a:cs typeface="Times New Roman" panose="02020603050405020304" pitchFamily="18" charset="0"/>
              </a:rPr>
              <a:t>Ойн сан бүхий газрын ойгоор бүрхэгдсэн талбайг нийт газар нутагт харьцуулсан хувь буюу ойрхог чанар 7.9 % байна (Монгол орны байгаль, орчны төлөв байдлын тайлан 2015-2016). </a:t>
            </a:r>
          </a:p>
          <a:p>
            <a:r>
              <a:rPr lang="mn-MN" sz="1200" b="0" i="0" dirty="0">
                <a:solidFill>
                  <a:srgbClr val="57575B"/>
                </a:solidFill>
                <a:effectLst/>
                <a:latin typeface="Times New Roman" panose="02020603050405020304" pitchFamily="18" charset="0"/>
                <a:cs typeface="Times New Roman" panose="02020603050405020304" pitchFamily="18" charset="0"/>
              </a:rPr>
              <a:t>2016 оны байдлаар ойн сан</a:t>
            </a:r>
            <a:r>
              <a:rPr lang="mn-MN" sz="1200" dirty="0">
                <a:solidFill>
                  <a:srgbClr val="57575B"/>
                </a:solidFill>
                <a:latin typeface="Times New Roman" panose="02020603050405020304" pitchFamily="18" charset="0"/>
                <a:cs typeface="Times New Roman" panose="02020603050405020304" pitchFamily="18" charset="0"/>
              </a:rPr>
              <a:t>гийн доройтол </a:t>
            </a:r>
          </a:p>
          <a:p>
            <a:pPr marL="0" indent="0">
              <a:buNone/>
            </a:pPr>
            <a:r>
              <a:rPr lang="mn-MN" sz="1200" b="0" i="0" dirty="0">
                <a:solidFill>
                  <a:srgbClr val="57575B"/>
                </a:solidFill>
                <a:effectLst/>
                <a:latin typeface="Times New Roman" panose="02020603050405020304" pitchFamily="18" charset="0"/>
                <a:cs typeface="Times New Roman" panose="02020603050405020304" pitchFamily="18" charset="0"/>
              </a:rPr>
              <a:t>(Монгол орны ойн сан. 2016. УБ. Ойн судалгаа хөгжлийн төв)</a:t>
            </a:r>
          </a:p>
          <a:p>
            <a:pPr lvl="1"/>
            <a:r>
              <a:rPr lang="mn-MN" sz="1200" b="0" i="0" dirty="0">
                <a:solidFill>
                  <a:srgbClr val="FF0000"/>
                </a:solidFill>
                <a:effectLst/>
                <a:latin typeface="Times New Roman" panose="02020603050405020304" pitchFamily="18" charset="0"/>
                <a:cs typeface="Times New Roman" panose="02020603050405020304" pitchFamily="18" charset="0"/>
              </a:rPr>
              <a:t>1836.5 мян.га талбай ойн түймэр болон хөнөөлт шавжид</a:t>
            </a:r>
          </a:p>
          <a:p>
            <a:pPr lvl="1"/>
            <a:r>
              <a:rPr lang="mn-MN" sz="1200" b="0" i="0" dirty="0">
                <a:solidFill>
                  <a:srgbClr val="FF0000"/>
                </a:solidFill>
                <a:effectLst/>
                <a:latin typeface="Times New Roman" panose="02020603050405020304" pitchFamily="18" charset="0"/>
                <a:cs typeface="Times New Roman" panose="02020603050405020304" pitchFamily="18" charset="0"/>
              </a:rPr>
              <a:t>0.9 мян.га талбай байгалийн гамшигт (салхи, шуурга, цас) нэрвэгдсэний, </a:t>
            </a:r>
          </a:p>
          <a:p>
            <a:pPr lvl="1"/>
            <a:r>
              <a:rPr lang="mn-MN" sz="1200" b="0" i="0" dirty="0">
                <a:solidFill>
                  <a:srgbClr val="FF0000"/>
                </a:solidFill>
                <a:effectLst/>
                <a:latin typeface="Times New Roman" panose="02020603050405020304" pitchFamily="18" charset="0"/>
                <a:cs typeface="Times New Roman" panose="02020603050405020304" pitchFamily="18" charset="0"/>
              </a:rPr>
              <a:t>106.7 мян.га талбай мод бэлтгэл явагдсаны улмаас доройтолд орсон байна</a:t>
            </a:r>
            <a:endParaRPr lang="en-US" sz="1200" dirty="0">
              <a:solidFill>
                <a:srgbClr val="FF0000"/>
              </a:solidFill>
              <a:latin typeface="Times New Roman" panose="02020603050405020304" pitchFamily="18" charset="0"/>
              <a:cs typeface="Times New Roman" panose="02020603050405020304" pitchFamily="18" charset="0"/>
            </a:endParaRPr>
          </a:p>
          <a:p>
            <a:pPr marL="457200" lvl="1" indent="0">
              <a:buNone/>
            </a:pPr>
            <a:endParaRPr lang="en-US" sz="1200" b="0" i="0" dirty="0">
              <a:solidFill>
                <a:srgbClr val="57575B"/>
              </a:solidFill>
              <a:effectLst/>
              <a:latin typeface="Times New Roman" panose="02020603050405020304" pitchFamily="18" charset="0"/>
              <a:cs typeface="Times New Roman" panose="02020603050405020304" pitchFamily="18" charset="0"/>
            </a:endParaRPr>
          </a:p>
          <a:p>
            <a:pPr marL="457200" lvl="1" indent="0">
              <a:buNone/>
            </a:pPr>
            <a:r>
              <a:rPr lang="mn-MN" sz="1200" b="0" i="0" dirty="0">
                <a:solidFill>
                  <a:schemeClr val="accent6">
                    <a:lumMod val="75000"/>
                  </a:schemeClr>
                </a:solidFill>
                <a:effectLst/>
                <a:latin typeface="Times New Roman" panose="02020603050405020304" pitchFamily="18" charset="0"/>
                <a:cs typeface="Times New Roman" panose="02020603050405020304" pitchFamily="18" charset="0"/>
              </a:rPr>
              <a:t>Доройтсон ойн талбайг нөхөн сэргээх, ойжуулах замаар ойн талбай, нөөцийг нэмэгдүүлдэг бөгөөд манай улс 1971 оноос уг арга хэмжээг хэрэгжүүлж эхлэсэн ба 1980-аас 2016 оны хооронд 199144.9 га талбайг ойжуулсан байна (Монгол орны байгаль, орчны төлөв байдлын тайлан 2015-2016).</a:t>
            </a:r>
            <a:endParaRPr lang="mn-MN" sz="1200" dirty="0">
              <a:solidFill>
                <a:schemeClr val="accent6">
                  <a:lumMod val="75000"/>
                </a:schemeClr>
              </a:solidFill>
              <a:latin typeface="Times New Roman" panose="02020603050405020304" pitchFamily="18" charset="0"/>
              <a:cs typeface="Times New Roman" panose="02020603050405020304" pitchFamily="18" charset="0"/>
            </a:endParaRPr>
          </a:p>
        </p:txBody>
      </p:sp>
      <p:pic>
        <p:nvPicPr>
          <p:cNvPr id="1026" name="Picture 2">
            <a:extLst>
              <a:ext uri="{FF2B5EF4-FFF2-40B4-BE49-F238E27FC236}">
                <a16:creationId xmlns:a16="http://schemas.microsoft.com/office/drawing/2014/main" id="{4431FF7A-6FBD-4601-9C3E-02047C4AAEA3}"/>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5999703" y="1484422"/>
            <a:ext cx="6090368" cy="457254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B328A362-E8AF-4897-A66D-36293DCEE082}"/>
              </a:ext>
            </a:extLst>
          </p:cNvPr>
          <p:cNvSpPr txBox="1"/>
          <p:nvPr/>
        </p:nvSpPr>
        <p:spPr>
          <a:xfrm>
            <a:off x="7918598" y="6205350"/>
            <a:ext cx="6097772" cy="369332"/>
          </a:xfrm>
          <a:prstGeom prst="rect">
            <a:avLst/>
          </a:prstGeom>
          <a:noFill/>
        </p:spPr>
        <p:txBody>
          <a:bodyPr wrap="square">
            <a:spAutoFit/>
          </a:bodyPr>
          <a:lstStyle/>
          <a:p>
            <a:r>
              <a:rPr lang="en-US" dirty="0"/>
              <a:t>https://gfw.global/3aQGbpe</a:t>
            </a:r>
          </a:p>
        </p:txBody>
      </p:sp>
    </p:spTree>
    <p:extLst>
      <p:ext uri="{BB962C8B-B14F-4D97-AF65-F5344CB8AC3E}">
        <p14:creationId xmlns:p14="http://schemas.microsoft.com/office/powerpoint/2010/main" val="36991282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7E02FC-8C8C-CA0E-9044-B7E24E8806C7}"/>
              </a:ext>
            </a:extLst>
          </p:cNvPr>
          <p:cNvSpPr>
            <a:spLocks noGrp="1"/>
          </p:cNvSpPr>
          <p:nvPr>
            <p:ph type="title"/>
          </p:nvPr>
        </p:nvSpPr>
        <p:spPr>
          <a:xfrm>
            <a:off x="120570" y="98908"/>
            <a:ext cx="10515600" cy="364079"/>
          </a:xfrm>
        </p:spPr>
        <p:txBody>
          <a:bodyPr>
            <a:noAutofit/>
          </a:bodyPr>
          <a:lstStyle/>
          <a:p>
            <a:r>
              <a:rPr lang="mn-MN" sz="2800" dirty="0"/>
              <a:t>Хичээлийг хэрхэн дүгнэх </a:t>
            </a:r>
          </a:p>
        </p:txBody>
      </p:sp>
      <p:graphicFrame>
        <p:nvGraphicFramePr>
          <p:cNvPr id="4" name="Content Placeholder 5">
            <a:extLst>
              <a:ext uri="{FF2B5EF4-FFF2-40B4-BE49-F238E27FC236}">
                <a16:creationId xmlns:a16="http://schemas.microsoft.com/office/drawing/2014/main" id="{318CAEEB-A5AC-72EE-B1BA-458A387057FD}"/>
              </a:ext>
            </a:extLst>
          </p:cNvPr>
          <p:cNvGraphicFramePr>
            <a:graphicFrameLocks noGrp="1"/>
          </p:cNvGraphicFramePr>
          <p:nvPr>
            <p:ph idx="1"/>
            <p:extLst>
              <p:ext uri="{D42A27DB-BD31-4B8C-83A1-F6EECF244321}">
                <p14:modId xmlns:p14="http://schemas.microsoft.com/office/powerpoint/2010/main" val="1983593071"/>
              </p:ext>
            </p:extLst>
          </p:nvPr>
        </p:nvGraphicFramePr>
        <p:xfrm>
          <a:off x="445825" y="462988"/>
          <a:ext cx="11052699" cy="5958622"/>
        </p:xfrm>
        <a:graphic>
          <a:graphicData uri="http://schemas.openxmlformats.org/drawingml/2006/table">
            <a:tbl>
              <a:tblPr firstRow="1" lastRow="1">
                <a:tableStyleId>{5940675A-B579-460E-94D1-54222C63F5DA}</a:tableStyleId>
              </a:tblPr>
              <a:tblGrid>
                <a:gridCol w="2236566">
                  <a:extLst>
                    <a:ext uri="{9D8B030D-6E8A-4147-A177-3AD203B41FA5}">
                      <a16:colId xmlns:a16="http://schemas.microsoft.com/office/drawing/2014/main" val="4198722291"/>
                    </a:ext>
                  </a:extLst>
                </a:gridCol>
                <a:gridCol w="1211811">
                  <a:extLst>
                    <a:ext uri="{9D8B030D-6E8A-4147-A177-3AD203B41FA5}">
                      <a16:colId xmlns:a16="http://schemas.microsoft.com/office/drawing/2014/main" val="1973165001"/>
                    </a:ext>
                  </a:extLst>
                </a:gridCol>
                <a:gridCol w="1211811">
                  <a:extLst>
                    <a:ext uri="{9D8B030D-6E8A-4147-A177-3AD203B41FA5}">
                      <a16:colId xmlns:a16="http://schemas.microsoft.com/office/drawing/2014/main" val="3021149472"/>
                    </a:ext>
                  </a:extLst>
                </a:gridCol>
                <a:gridCol w="6392511">
                  <a:extLst>
                    <a:ext uri="{9D8B030D-6E8A-4147-A177-3AD203B41FA5}">
                      <a16:colId xmlns:a16="http://schemas.microsoft.com/office/drawing/2014/main" val="1041740893"/>
                    </a:ext>
                  </a:extLst>
                </a:gridCol>
              </a:tblGrid>
              <a:tr h="522568">
                <a:tc>
                  <a:txBody>
                    <a:bodyPr/>
                    <a:lstStyle/>
                    <a:p>
                      <a:pPr algn="ctr">
                        <a:lnSpc>
                          <a:spcPct val="115000"/>
                        </a:lnSpc>
                        <a:spcAft>
                          <a:spcPts val="1000"/>
                        </a:spcAft>
                      </a:pPr>
                      <a:r>
                        <a:rPr lang="mn-MN" sz="1200" dirty="0">
                          <a:solidFill>
                            <a:schemeClr val="tx2"/>
                          </a:solidFill>
                          <a:effectLst/>
                        </a:rPr>
                        <a:t>Дүгнэх үзүүлэлтүүд</a:t>
                      </a:r>
                      <a:endParaRPr lang="mn-MN" sz="1200" dirty="0">
                        <a:solidFill>
                          <a:schemeClr val="tx2"/>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34290" marR="34290" marT="0" marB="0" anchor="ctr"/>
                </a:tc>
                <a:tc>
                  <a:txBody>
                    <a:bodyPr/>
                    <a:lstStyle/>
                    <a:p>
                      <a:pPr algn="ctr">
                        <a:lnSpc>
                          <a:spcPct val="115000"/>
                        </a:lnSpc>
                        <a:spcAft>
                          <a:spcPts val="1000"/>
                        </a:spcAft>
                      </a:pPr>
                      <a:r>
                        <a:rPr lang="mn-MN" sz="1200" dirty="0">
                          <a:solidFill>
                            <a:schemeClr val="tx2"/>
                          </a:solidFill>
                          <a:effectLst/>
                        </a:rPr>
                        <a:t>Оноо</a:t>
                      </a:r>
                      <a:endParaRPr lang="mn-MN" sz="1200" dirty="0">
                        <a:solidFill>
                          <a:schemeClr val="tx2"/>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34290" marR="34290" marT="0" marB="0" anchor="ctr"/>
                </a:tc>
                <a:tc>
                  <a:txBody>
                    <a:bodyPr/>
                    <a:lstStyle/>
                    <a:p>
                      <a:pPr algn="ctr">
                        <a:lnSpc>
                          <a:spcPct val="115000"/>
                        </a:lnSpc>
                        <a:spcAft>
                          <a:spcPts val="1000"/>
                        </a:spcAft>
                      </a:pPr>
                      <a:r>
                        <a:rPr lang="mn-MN" sz="1200" dirty="0">
                          <a:solidFill>
                            <a:schemeClr val="tx2"/>
                          </a:solidFill>
                          <a:effectLst/>
                        </a:rPr>
                        <a:t>СиСи дээрх үнэлгээ</a:t>
                      </a:r>
                      <a:endParaRPr lang="mn-MN" sz="1200" dirty="0">
                        <a:solidFill>
                          <a:schemeClr val="tx2"/>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34290" marR="34290" marT="0" marB="0" anchor="ctr"/>
                </a:tc>
                <a:tc>
                  <a:txBody>
                    <a:bodyPr/>
                    <a:lstStyle/>
                    <a:p>
                      <a:pPr algn="ctr">
                        <a:lnSpc>
                          <a:spcPct val="115000"/>
                        </a:lnSpc>
                        <a:spcAft>
                          <a:spcPts val="1000"/>
                        </a:spcAft>
                      </a:pPr>
                      <a:r>
                        <a:rPr lang="mn-MN" sz="1200" dirty="0">
                          <a:solidFill>
                            <a:schemeClr val="tx2"/>
                          </a:solidFill>
                          <a:effectLst/>
                        </a:rPr>
                        <a:t>Тайлбар</a:t>
                      </a:r>
                      <a:endParaRPr lang="mn-MN" sz="1200" dirty="0">
                        <a:solidFill>
                          <a:schemeClr val="tx2"/>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34290" marR="34290" marT="0" marB="0" anchor="ctr"/>
                </a:tc>
                <a:extLst>
                  <a:ext uri="{0D108BD9-81ED-4DB2-BD59-A6C34878D82A}">
                    <a16:rowId xmlns:a16="http://schemas.microsoft.com/office/drawing/2014/main" val="1197902413"/>
                  </a:ext>
                </a:extLst>
              </a:tr>
              <a:tr h="1867949">
                <a:tc>
                  <a:txBody>
                    <a:bodyPr/>
                    <a:lstStyle/>
                    <a:p>
                      <a:pPr algn="ctr">
                        <a:lnSpc>
                          <a:spcPct val="115000"/>
                        </a:lnSpc>
                        <a:spcAft>
                          <a:spcPts val="1000"/>
                        </a:spcAft>
                      </a:pPr>
                      <a:r>
                        <a:rPr lang="mn-MN" sz="1200" dirty="0">
                          <a:solidFill>
                            <a:schemeClr val="tx2"/>
                          </a:solidFill>
                          <a:effectLst/>
                        </a:rPr>
                        <a:t>Ирц , идэвхи</a:t>
                      </a:r>
                      <a:endParaRPr lang="mn-MN" sz="1200" dirty="0">
                        <a:solidFill>
                          <a:schemeClr val="tx2"/>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34290" marR="34290" marT="0" marB="0" anchor="ctr"/>
                </a:tc>
                <a:tc>
                  <a:txBody>
                    <a:bodyPr/>
                    <a:lstStyle/>
                    <a:p>
                      <a:pPr algn="ctr">
                        <a:lnSpc>
                          <a:spcPct val="115000"/>
                        </a:lnSpc>
                        <a:spcAft>
                          <a:spcPts val="1000"/>
                        </a:spcAft>
                      </a:pPr>
                      <a:r>
                        <a:rPr lang="mn-MN" sz="1200" dirty="0">
                          <a:solidFill>
                            <a:schemeClr val="tx2"/>
                          </a:solidFill>
                          <a:effectLst/>
                        </a:rPr>
                        <a:t>30 оноо</a:t>
                      </a:r>
                      <a:endParaRPr lang="mn-MN" sz="1200" dirty="0">
                        <a:solidFill>
                          <a:schemeClr val="tx2"/>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34290" marR="34290" marT="0" marB="0" anchor="ctr"/>
                </a:tc>
                <a:tc>
                  <a:txBody>
                    <a:bodyPr/>
                    <a:lstStyle/>
                    <a:p>
                      <a:pPr algn="ctr">
                        <a:lnSpc>
                          <a:spcPct val="115000"/>
                        </a:lnSpc>
                        <a:spcAft>
                          <a:spcPts val="1000"/>
                        </a:spcAft>
                      </a:pPr>
                      <a:r>
                        <a:rPr lang="mn-MN" sz="1200" dirty="0">
                          <a:solidFill>
                            <a:schemeClr val="tx2"/>
                          </a:solidFill>
                          <a:effectLst/>
                        </a:rPr>
                        <a:t>О1</a:t>
                      </a:r>
                      <a:endParaRPr lang="mn-MN" sz="1200" dirty="0">
                        <a:solidFill>
                          <a:schemeClr val="tx2"/>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34290" marR="34290" marT="0" marB="0" anchor="ctr"/>
                </a:tc>
                <a:tc>
                  <a:txBody>
                    <a:bodyPr/>
                    <a:lstStyle/>
                    <a:p>
                      <a:pPr algn="l">
                        <a:lnSpc>
                          <a:spcPct val="100000"/>
                        </a:lnSpc>
                        <a:spcAft>
                          <a:spcPts val="1000"/>
                        </a:spcAft>
                      </a:pPr>
                      <a:r>
                        <a:rPr lang="en-US" sz="1200" dirty="0">
                          <a:solidFill>
                            <a:schemeClr val="tx2"/>
                          </a:solidFill>
                          <a:effectLst/>
                        </a:rPr>
                        <a:t>Л</a:t>
                      </a:r>
                      <a:r>
                        <a:rPr lang="mn-MN" sz="1200" dirty="0">
                          <a:solidFill>
                            <a:schemeClr val="tx2"/>
                          </a:solidFill>
                          <a:effectLst/>
                        </a:rPr>
                        <a:t>екц, семинар бүр 1 оноо * 15 удаа = 15 оноо </a:t>
                      </a:r>
                    </a:p>
                    <a:p>
                      <a:pPr algn="l">
                        <a:lnSpc>
                          <a:spcPct val="100000"/>
                        </a:lnSpc>
                        <a:spcAft>
                          <a:spcPts val="1000"/>
                        </a:spcAft>
                      </a:pPr>
                      <a:r>
                        <a:rPr lang="mn-MN" sz="1200" dirty="0">
                          <a:solidFill>
                            <a:schemeClr val="tx2"/>
                          </a:solidFill>
                          <a:effectLst/>
                        </a:rPr>
                        <a:t>Лекц, семианр бүрийн дараа нэмэлт унших материал, даалгавар өгнө. </a:t>
                      </a:r>
                    </a:p>
                    <a:p>
                      <a:pPr algn="l">
                        <a:lnSpc>
                          <a:spcPct val="100000"/>
                        </a:lnSpc>
                        <a:spcAft>
                          <a:spcPts val="1000"/>
                        </a:spcAft>
                      </a:pPr>
                      <a:r>
                        <a:rPr lang="mn-MN" sz="1200" dirty="0">
                          <a:solidFill>
                            <a:schemeClr val="tx2"/>
                          </a:solidFill>
                          <a:effectLst/>
                        </a:rPr>
                        <a:t>Бататгах сорил бөглөснөөр хичээлийн идэвхийг тооцно.  </a:t>
                      </a:r>
                    </a:p>
                    <a:p>
                      <a:pPr algn="l">
                        <a:lnSpc>
                          <a:spcPct val="100000"/>
                        </a:lnSpc>
                        <a:spcAft>
                          <a:spcPts val="1000"/>
                        </a:spcAft>
                      </a:pPr>
                      <a:r>
                        <a:rPr lang="mn-MN" sz="1200" dirty="0">
                          <a:solidFill>
                            <a:schemeClr val="tx2"/>
                          </a:solidFill>
                          <a:effectLst/>
                        </a:rPr>
                        <a:t>Нийт 10 удаагийн сорил цахимаар өгнө. Сорил болгон </a:t>
                      </a:r>
                      <a:r>
                        <a:rPr lang="en-US" sz="1200" dirty="0">
                          <a:solidFill>
                            <a:schemeClr val="tx2"/>
                          </a:solidFill>
                          <a:effectLst/>
                        </a:rPr>
                        <a:t>TEAMS</a:t>
                      </a:r>
                      <a:r>
                        <a:rPr lang="mn-MN" sz="1200" dirty="0">
                          <a:solidFill>
                            <a:schemeClr val="tx2"/>
                          </a:solidFill>
                          <a:effectLst/>
                        </a:rPr>
                        <a:t> –ийн хичээлийн бүлэг дээр </a:t>
                      </a:r>
                      <a:r>
                        <a:rPr lang="en-US" sz="1200" dirty="0">
                          <a:solidFill>
                            <a:schemeClr val="tx2"/>
                          </a:solidFill>
                          <a:effectLst/>
                        </a:rPr>
                        <a:t>Assignment </a:t>
                      </a:r>
                      <a:r>
                        <a:rPr lang="mn-MN" sz="1200" dirty="0">
                          <a:solidFill>
                            <a:schemeClr val="tx2"/>
                          </a:solidFill>
                          <a:effectLst/>
                        </a:rPr>
                        <a:t>хэсэгт Баасан гарагт тавигдана.  </a:t>
                      </a:r>
                    </a:p>
                    <a:p>
                      <a:pPr algn="l">
                        <a:lnSpc>
                          <a:spcPct val="100000"/>
                        </a:lnSpc>
                        <a:spcAft>
                          <a:spcPts val="1000"/>
                        </a:spcAft>
                      </a:pPr>
                      <a:r>
                        <a:rPr lang="mn-MN" sz="1200" dirty="0">
                          <a:solidFill>
                            <a:schemeClr val="tx2"/>
                          </a:solidFill>
                          <a:effectLst/>
                        </a:rPr>
                        <a:t>1 тест * 10 асуулттай тус бүр 1 оноо =  нийт 10 оноо  </a:t>
                      </a:r>
                    </a:p>
                  </a:txBody>
                  <a:tcPr marL="34290" marR="34290" marT="0" marB="0" anchor="ctr"/>
                </a:tc>
                <a:extLst>
                  <a:ext uri="{0D108BD9-81ED-4DB2-BD59-A6C34878D82A}">
                    <a16:rowId xmlns:a16="http://schemas.microsoft.com/office/drawing/2014/main" val="3430985129"/>
                  </a:ext>
                </a:extLst>
              </a:tr>
              <a:tr h="827875">
                <a:tc>
                  <a:txBody>
                    <a:bodyPr/>
                    <a:lstStyle/>
                    <a:p>
                      <a:pPr algn="ctr">
                        <a:lnSpc>
                          <a:spcPct val="115000"/>
                        </a:lnSpc>
                        <a:spcAft>
                          <a:spcPts val="1000"/>
                        </a:spcAft>
                      </a:pPr>
                      <a:r>
                        <a:rPr lang="en-US" sz="1200" dirty="0" err="1">
                          <a:solidFill>
                            <a:schemeClr val="tx2"/>
                          </a:solidFill>
                          <a:effectLst/>
                        </a:rPr>
                        <a:t>Явц</a:t>
                      </a:r>
                      <a:r>
                        <a:rPr lang="mn-MN" sz="1200" dirty="0">
                          <a:solidFill>
                            <a:schemeClr val="tx2"/>
                          </a:solidFill>
                          <a:effectLst/>
                        </a:rPr>
                        <a:t>ын шалгалт</a:t>
                      </a:r>
                      <a:endParaRPr lang="mn-MN" sz="1200" dirty="0">
                        <a:solidFill>
                          <a:schemeClr val="tx2"/>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34290" marR="34290" marT="0" marB="0" anchor="ctr"/>
                </a:tc>
                <a:tc>
                  <a:txBody>
                    <a:bodyPr/>
                    <a:lstStyle/>
                    <a:p>
                      <a:pPr algn="ctr">
                        <a:lnSpc>
                          <a:spcPct val="115000"/>
                        </a:lnSpc>
                        <a:spcAft>
                          <a:spcPts val="1000"/>
                        </a:spcAft>
                      </a:pPr>
                      <a:r>
                        <a:rPr lang="mn-MN" sz="1200" dirty="0">
                          <a:solidFill>
                            <a:schemeClr val="tx2"/>
                          </a:solidFill>
                          <a:effectLst/>
                        </a:rPr>
                        <a:t>20 оноо</a:t>
                      </a:r>
                      <a:endParaRPr lang="mn-MN" sz="1200" dirty="0">
                        <a:solidFill>
                          <a:schemeClr val="tx2"/>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34290" marR="34290" marT="0" marB="0" anchor="ctr"/>
                </a:tc>
                <a:tc rowSpan="2">
                  <a:txBody>
                    <a:bodyPr/>
                    <a:lstStyle/>
                    <a:p>
                      <a:pPr algn="ctr">
                        <a:lnSpc>
                          <a:spcPct val="115000"/>
                        </a:lnSpc>
                        <a:spcAft>
                          <a:spcPts val="1000"/>
                        </a:spcAft>
                      </a:pPr>
                      <a:r>
                        <a:rPr lang="mn-MN" sz="1200" dirty="0">
                          <a:solidFill>
                            <a:schemeClr val="tx2"/>
                          </a:solidFill>
                          <a:effectLst/>
                        </a:rPr>
                        <a:t>О2</a:t>
                      </a:r>
                      <a:endParaRPr lang="mn-MN" sz="1200" dirty="0">
                        <a:solidFill>
                          <a:schemeClr val="tx2"/>
                        </a:solidFill>
                        <a:effectLst/>
                        <a:latin typeface="Cambria" panose="02040503050406030204" pitchFamily="18" charset="0"/>
                        <a:cs typeface="Times New Roman" panose="02020603050405020304" pitchFamily="18" charset="0"/>
                      </a:endParaRPr>
                    </a:p>
                  </a:txBody>
                  <a:tcPr marL="34290" marR="34290" marT="0" marB="0" anchor="ctr"/>
                </a:tc>
                <a:tc>
                  <a:txBody>
                    <a:bodyPr/>
                    <a:lstStyle/>
                    <a:p>
                      <a:pPr algn="l">
                        <a:lnSpc>
                          <a:spcPct val="100000"/>
                        </a:lnSpc>
                        <a:spcAft>
                          <a:spcPts val="1000"/>
                        </a:spcAft>
                      </a:pPr>
                      <a:r>
                        <a:rPr lang="en-US" sz="1200" dirty="0">
                          <a:solidFill>
                            <a:schemeClr val="tx2"/>
                          </a:solidFill>
                          <a:effectLst/>
                        </a:rPr>
                        <a:t>Я</a:t>
                      </a:r>
                      <a:r>
                        <a:rPr lang="mn-MN" sz="1200" dirty="0">
                          <a:solidFill>
                            <a:schemeClr val="tx2"/>
                          </a:solidFill>
                          <a:effectLst/>
                        </a:rPr>
                        <a:t>вц 20 онооны тест 20 асуулттай. Цахимаар авна. </a:t>
                      </a:r>
                      <a:r>
                        <a:rPr lang="mn-MN" sz="1200" b="1" dirty="0">
                          <a:solidFill>
                            <a:schemeClr val="tx2"/>
                          </a:solidFill>
                          <a:effectLst/>
                        </a:rPr>
                        <a:t>3 сарын 26 нд цахимаар авна</a:t>
                      </a:r>
                      <a:r>
                        <a:rPr lang="mn-MN" sz="1200" dirty="0">
                          <a:solidFill>
                            <a:schemeClr val="tx2"/>
                          </a:solidFill>
                          <a:effectLst/>
                        </a:rPr>
                        <a:t>. Энэ өдөр хичээл орохгүй.  1-8р лекцийн агуулга, нэмэлтээр өгсөн бие даан унших материалын хүрээнд явцын шалгалтыг авна. </a:t>
                      </a:r>
                    </a:p>
                    <a:p>
                      <a:pPr algn="l">
                        <a:lnSpc>
                          <a:spcPct val="100000"/>
                        </a:lnSpc>
                        <a:spcAft>
                          <a:spcPts val="1000"/>
                        </a:spcAft>
                      </a:pPr>
                      <a:r>
                        <a:rPr lang="mn-MN" sz="1200" dirty="0">
                          <a:solidFill>
                            <a:schemeClr val="tx2"/>
                          </a:solidFill>
                          <a:effectLst/>
                        </a:rPr>
                        <a:t>Явцын шалгалтыг </a:t>
                      </a:r>
                      <a:r>
                        <a:rPr lang="en-US" sz="1200" dirty="0">
                          <a:solidFill>
                            <a:schemeClr val="tx2"/>
                          </a:solidFill>
                          <a:effectLst/>
                        </a:rPr>
                        <a:t>TEAMS</a:t>
                      </a:r>
                      <a:r>
                        <a:rPr lang="mn-MN" sz="1200" dirty="0">
                          <a:solidFill>
                            <a:schemeClr val="tx2"/>
                          </a:solidFill>
                          <a:effectLst/>
                        </a:rPr>
                        <a:t> –ийн хичээлийн бүлэг дээр </a:t>
                      </a:r>
                      <a:r>
                        <a:rPr lang="en-US" sz="1200" dirty="0">
                          <a:solidFill>
                            <a:schemeClr val="tx2"/>
                          </a:solidFill>
                          <a:effectLst/>
                        </a:rPr>
                        <a:t> </a:t>
                      </a:r>
                      <a:r>
                        <a:rPr lang="mn-MN" sz="1200" dirty="0">
                          <a:solidFill>
                            <a:schemeClr val="tx2"/>
                          </a:solidFill>
                          <a:effectLst/>
                        </a:rPr>
                        <a:t>цахимаар авна (хугацаа 40 минут)</a:t>
                      </a:r>
                      <a:endParaRPr lang="mn-MN" sz="1200" dirty="0">
                        <a:solidFill>
                          <a:schemeClr val="tx2"/>
                        </a:solidFill>
                        <a:effectLst/>
                        <a:latin typeface="Cambria" panose="02040503050406030204" pitchFamily="18" charset="0"/>
                      </a:endParaRPr>
                    </a:p>
                  </a:txBody>
                  <a:tcPr marL="34290" marR="34290" marT="0" marB="0" anchor="ctr"/>
                </a:tc>
                <a:extLst>
                  <a:ext uri="{0D108BD9-81ED-4DB2-BD59-A6C34878D82A}">
                    <a16:rowId xmlns:a16="http://schemas.microsoft.com/office/drawing/2014/main" val="2694473844"/>
                  </a:ext>
                </a:extLst>
              </a:tr>
              <a:tr h="1304918">
                <a:tc>
                  <a:txBody>
                    <a:bodyPr/>
                    <a:lstStyle/>
                    <a:p>
                      <a:pPr algn="ctr">
                        <a:lnSpc>
                          <a:spcPct val="115000"/>
                        </a:lnSpc>
                        <a:spcAft>
                          <a:spcPts val="1000"/>
                        </a:spcAft>
                      </a:pPr>
                      <a:r>
                        <a:rPr lang="mn-MN" sz="1200" dirty="0">
                          <a:solidFill>
                            <a:schemeClr val="tx2"/>
                          </a:solidFill>
                          <a:effectLst/>
                        </a:rPr>
                        <a:t>Бие даалт</a:t>
                      </a:r>
                    </a:p>
                    <a:p>
                      <a:pPr algn="ctr">
                        <a:lnSpc>
                          <a:spcPct val="115000"/>
                        </a:lnSpc>
                        <a:spcAft>
                          <a:spcPts val="1000"/>
                        </a:spcAft>
                      </a:pPr>
                      <a:r>
                        <a:rPr lang="mn-MN" sz="1200" dirty="0"/>
                        <a:t>Өгсөн даалгаваруудыг өөрийнхөөрөө бүтээлчээрээ мөн цэвэр нямбай хийсэн загвар байдал болон, заасан хугацаанд хийсэн байдлаар нь дүгнэнэ. </a:t>
                      </a:r>
                      <a:endParaRPr lang="mn-MN" sz="1200" dirty="0">
                        <a:solidFill>
                          <a:schemeClr val="tx2"/>
                        </a:solidFill>
                        <a:effectLst/>
                      </a:endParaRPr>
                    </a:p>
                  </a:txBody>
                  <a:tcPr marL="34290" marR="34290" marT="0" marB="0" anchor="ctr"/>
                </a:tc>
                <a:tc>
                  <a:txBody>
                    <a:bodyPr/>
                    <a:lstStyle/>
                    <a:p>
                      <a:pPr algn="ctr">
                        <a:lnSpc>
                          <a:spcPct val="115000"/>
                        </a:lnSpc>
                        <a:spcAft>
                          <a:spcPts val="1000"/>
                        </a:spcAft>
                      </a:pPr>
                      <a:r>
                        <a:rPr lang="mn-MN" sz="1200" dirty="0">
                          <a:solidFill>
                            <a:schemeClr val="tx2"/>
                          </a:solidFill>
                          <a:effectLst/>
                          <a:latin typeface="Cambria" panose="02040503050406030204" pitchFamily="18" charset="0"/>
                          <a:ea typeface="Times New Roman" panose="02020603050405020304" pitchFamily="18" charset="0"/>
                          <a:cs typeface="Times New Roman" panose="02020603050405020304" pitchFamily="18" charset="0"/>
                        </a:rPr>
                        <a:t>4*5 оноо нийт 20 оноо</a:t>
                      </a:r>
                    </a:p>
                  </a:txBody>
                  <a:tcPr marL="34290" marR="34290" marT="0" marB="0" anchor="ctr"/>
                </a:tc>
                <a:tc vMerge="1">
                  <a:txBody>
                    <a:bodyPr/>
                    <a:lstStyle/>
                    <a:p>
                      <a:pPr algn="ctr">
                        <a:lnSpc>
                          <a:spcPct val="115000"/>
                        </a:lnSpc>
                        <a:spcAft>
                          <a:spcPts val="1000"/>
                        </a:spcAft>
                      </a:pPr>
                      <a:r>
                        <a:rPr lang="mn-MN" sz="1200" dirty="0">
                          <a:solidFill>
                            <a:schemeClr val="tx2"/>
                          </a:solidFill>
                          <a:effectLst/>
                        </a:rPr>
                        <a:t>О2</a:t>
                      </a:r>
                      <a:endParaRPr lang="mn-MN" sz="1200" dirty="0">
                        <a:solidFill>
                          <a:schemeClr val="tx2"/>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34290" marR="34290" marT="0" marB="0" anchor="ctr"/>
                </a:tc>
                <a:tc>
                  <a:txBody>
                    <a:bodyPr/>
                    <a:lstStyle/>
                    <a:p>
                      <a:pPr algn="l">
                        <a:lnSpc>
                          <a:spcPct val="100000"/>
                        </a:lnSpc>
                        <a:spcAft>
                          <a:spcPts val="1000"/>
                        </a:spcAft>
                      </a:pPr>
                      <a:r>
                        <a:rPr lang="mn-MN" sz="1200" dirty="0">
                          <a:solidFill>
                            <a:schemeClr val="tx2"/>
                          </a:solidFill>
                          <a:effectLst/>
                          <a:latin typeface="Cambria" panose="02040503050406030204" pitchFamily="18" charset="0"/>
                        </a:rPr>
                        <a:t>Даалгавар 1: Зүйл тодорхойлох хүснэгтийг цахим болон бусад материал ашиглан нөхөж бичнэ. </a:t>
                      </a:r>
                    </a:p>
                    <a:p>
                      <a:pPr algn="l">
                        <a:lnSpc>
                          <a:spcPct val="100000"/>
                        </a:lnSpc>
                        <a:spcAft>
                          <a:spcPts val="1000"/>
                        </a:spcAft>
                      </a:pPr>
                      <a:r>
                        <a:rPr lang="mn-MN" sz="1200" dirty="0">
                          <a:solidFill>
                            <a:schemeClr val="tx2"/>
                          </a:solidFill>
                          <a:effectLst/>
                          <a:latin typeface="Cambria" panose="02040503050406030204" pitchFamily="18" charset="0"/>
                        </a:rPr>
                        <a:t>Даалгавар 2: Сонгож авсан модлог ургамлын овог, төрөл тодорхойлох заавар бичнэ. </a:t>
                      </a:r>
                    </a:p>
                    <a:p>
                      <a:pPr algn="l">
                        <a:lnSpc>
                          <a:spcPct val="100000"/>
                        </a:lnSpc>
                        <a:spcAft>
                          <a:spcPts val="1000"/>
                        </a:spcAft>
                      </a:pPr>
                      <a:r>
                        <a:rPr lang="mn-MN" sz="1200" dirty="0">
                          <a:solidFill>
                            <a:schemeClr val="tx2"/>
                          </a:solidFill>
                          <a:effectLst/>
                          <a:latin typeface="Cambria" panose="02040503050406030204" pitchFamily="18" charset="0"/>
                        </a:rPr>
                        <a:t>Даалгавар 3: Сонгож авсан модлог ургамлын фенологийн ажиглалтын тайлан бичнэ</a:t>
                      </a:r>
                    </a:p>
                    <a:p>
                      <a:pPr algn="l">
                        <a:lnSpc>
                          <a:spcPct val="100000"/>
                        </a:lnSpc>
                        <a:spcAft>
                          <a:spcPts val="1000"/>
                        </a:spcAft>
                      </a:pPr>
                      <a:r>
                        <a:rPr lang="mn-MN" sz="1200" dirty="0">
                          <a:solidFill>
                            <a:schemeClr val="tx2"/>
                          </a:solidFill>
                          <a:effectLst/>
                          <a:latin typeface="Cambria" panose="02040503050406030204" pitchFamily="18" charset="0"/>
                        </a:rPr>
                        <a:t>Даалгавар 4: Сонгож авсан модлог ургамлын биологи, экологи болон тархалт нутгийн судалгааны тайланг аман болон ханын илтгэл бэлтгэн танилцуулна</a:t>
                      </a:r>
                    </a:p>
                  </a:txBody>
                  <a:tcPr marL="34290" marR="34290" marT="0" marB="0" anchor="ctr"/>
                </a:tc>
                <a:extLst>
                  <a:ext uri="{0D108BD9-81ED-4DB2-BD59-A6C34878D82A}">
                    <a16:rowId xmlns:a16="http://schemas.microsoft.com/office/drawing/2014/main" val="3067428667"/>
                  </a:ext>
                </a:extLst>
              </a:tr>
              <a:tr h="393781">
                <a:tc>
                  <a:txBody>
                    <a:bodyPr/>
                    <a:lstStyle/>
                    <a:p>
                      <a:pPr algn="ctr">
                        <a:lnSpc>
                          <a:spcPct val="115000"/>
                        </a:lnSpc>
                        <a:spcAft>
                          <a:spcPts val="1000"/>
                        </a:spcAft>
                      </a:pPr>
                      <a:r>
                        <a:rPr lang="mn-MN" sz="1200" dirty="0">
                          <a:solidFill>
                            <a:schemeClr val="tx2"/>
                          </a:solidFill>
                          <a:effectLst/>
                        </a:rPr>
                        <a:t>Улиралын ш</a:t>
                      </a:r>
                      <a:r>
                        <a:rPr lang="en-US" sz="1200" dirty="0" err="1">
                          <a:solidFill>
                            <a:schemeClr val="tx2"/>
                          </a:solidFill>
                          <a:effectLst/>
                        </a:rPr>
                        <a:t>алгалт</a:t>
                      </a:r>
                      <a:endParaRPr lang="mn-MN" sz="1200" dirty="0">
                        <a:solidFill>
                          <a:schemeClr val="tx2"/>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34290" marR="34290" marT="0" marB="0" anchor="ctr"/>
                </a:tc>
                <a:tc>
                  <a:txBody>
                    <a:bodyPr/>
                    <a:lstStyle/>
                    <a:p>
                      <a:pPr algn="ctr">
                        <a:lnSpc>
                          <a:spcPct val="115000"/>
                        </a:lnSpc>
                        <a:spcAft>
                          <a:spcPts val="1000"/>
                        </a:spcAft>
                      </a:pPr>
                      <a:r>
                        <a:rPr lang="mn-MN" sz="1200" dirty="0">
                          <a:solidFill>
                            <a:schemeClr val="tx2"/>
                          </a:solidFill>
                          <a:effectLst/>
                        </a:rPr>
                        <a:t>30 оноо </a:t>
                      </a:r>
                      <a:endParaRPr lang="mn-MN" sz="1200" dirty="0">
                        <a:solidFill>
                          <a:schemeClr val="tx2"/>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34290" marR="34290" marT="0" marB="0" anchor="ctr"/>
                </a:tc>
                <a:tc>
                  <a:txBody>
                    <a:bodyPr/>
                    <a:lstStyle/>
                    <a:p>
                      <a:pPr algn="ctr">
                        <a:lnSpc>
                          <a:spcPct val="115000"/>
                        </a:lnSpc>
                        <a:spcAft>
                          <a:spcPts val="1000"/>
                        </a:spcAft>
                      </a:pPr>
                      <a:r>
                        <a:rPr lang="mn-MN" sz="1200" dirty="0">
                          <a:solidFill>
                            <a:schemeClr val="tx2"/>
                          </a:solidFill>
                          <a:effectLst/>
                        </a:rPr>
                        <a:t>О3</a:t>
                      </a:r>
                      <a:endParaRPr lang="mn-MN" sz="1200" dirty="0">
                        <a:solidFill>
                          <a:schemeClr val="tx2"/>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34290" marR="34290" marT="0" marB="0" anchor="ctr"/>
                </a:tc>
                <a:tc>
                  <a:txBody>
                    <a:bodyPr/>
                    <a:lstStyle/>
                    <a:p>
                      <a:pPr algn="l">
                        <a:lnSpc>
                          <a:spcPct val="100000"/>
                        </a:lnSpc>
                        <a:spcAft>
                          <a:spcPts val="1000"/>
                        </a:spcAft>
                      </a:pPr>
                      <a:r>
                        <a:rPr lang="mn-MN" sz="1200" dirty="0">
                          <a:solidFill>
                            <a:schemeClr val="tx2"/>
                          </a:solidFill>
                          <a:effectLst/>
                        </a:rPr>
                        <a:t>Улирлын эцсийн шалгалтыг </a:t>
                      </a:r>
                      <a:r>
                        <a:rPr lang="en-US" sz="1200" dirty="0">
                          <a:solidFill>
                            <a:schemeClr val="tx2"/>
                          </a:solidFill>
                          <a:effectLst/>
                        </a:rPr>
                        <a:t>4 </a:t>
                      </a:r>
                      <a:r>
                        <a:rPr lang="mn-MN" sz="1200" dirty="0">
                          <a:solidFill>
                            <a:schemeClr val="tx2"/>
                          </a:solidFill>
                          <a:effectLst/>
                        </a:rPr>
                        <a:t>сарын 28 - нд 30 онооны тестийг </a:t>
                      </a:r>
                      <a:r>
                        <a:rPr lang="en-US" sz="1200" dirty="0">
                          <a:solidFill>
                            <a:schemeClr val="tx2"/>
                          </a:solidFill>
                          <a:effectLst/>
                        </a:rPr>
                        <a:t>TEAMS</a:t>
                      </a:r>
                      <a:r>
                        <a:rPr lang="mn-MN" sz="1200" dirty="0">
                          <a:solidFill>
                            <a:schemeClr val="tx2"/>
                          </a:solidFill>
                          <a:effectLst/>
                        </a:rPr>
                        <a:t> –ийн хичээлийн бүлэг дээр </a:t>
                      </a:r>
                      <a:r>
                        <a:rPr lang="en-US" sz="1200" dirty="0">
                          <a:solidFill>
                            <a:schemeClr val="tx2"/>
                          </a:solidFill>
                          <a:effectLst/>
                        </a:rPr>
                        <a:t> </a:t>
                      </a:r>
                      <a:r>
                        <a:rPr lang="mn-MN" sz="1200" dirty="0">
                          <a:solidFill>
                            <a:schemeClr val="tx2"/>
                          </a:solidFill>
                          <a:effectLst/>
                        </a:rPr>
                        <a:t>цахимаар авна  (Хугацаа 60 минут)</a:t>
                      </a:r>
                      <a:endParaRPr lang="mn-MN" sz="1200" dirty="0">
                        <a:solidFill>
                          <a:schemeClr val="tx2"/>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34290" marR="34290" marT="0" marB="0" anchor="ctr"/>
                </a:tc>
                <a:extLst>
                  <a:ext uri="{0D108BD9-81ED-4DB2-BD59-A6C34878D82A}">
                    <a16:rowId xmlns:a16="http://schemas.microsoft.com/office/drawing/2014/main" val="1614075240"/>
                  </a:ext>
                </a:extLst>
              </a:tr>
              <a:tr h="837524">
                <a:tc>
                  <a:txBody>
                    <a:bodyPr/>
                    <a:lstStyle/>
                    <a:p>
                      <a:pPr algn="ctr">
                        <a:lnSpc>
                          <a:spcPct val="115000"/>
                        </a:lnSpc>
                        <a:spcAft>
                          <a:spcPts val="1000"/>
                        </a:spcAft>
                      </a:pPr>
                      <a:r>
                        <a:rPr lang="mn-MN" sz="1200" dirty="0">
                          <a:solidFill>
                            <a:schemeClr val="tx2"/>
                          </a:solidFill>
                          <a:effectLst/>
                        </a:rPr>
                        <a:t>Нийт</a:t>
                      </a:r>
                      <a:endParaRPr lang="mn-MN" sz="1200" dirty="0">
                        <a:solidFill>
                          <a:schemeClr val="tx2"/>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34290" marR="34290" marT="0" marB="0" anchor="ctr"/>
                </a:tc>
                <a:tc>
                  <a:txBody>
                    <a:bodyPr/>
                    <a:lstStyle/>
                    <a:p>
                      <a:pPr algn="ctr">
                        <a:lnSpc>
                          <a:spcPct val="115000"/>
                        </a:lnSpc>
                        <a:spcAft>
                          <a:spcPts val="1000"/>
                        </a:spcAft>
                        <a:tabLst>
                          <a:tab pos="228600" algn="dec"/>
                        </a:tabLst>
                      </a:pPr>
                      <a:r>
                        <a:rPr lang="mn-MN" sz="1200" dirty="0">
                          <a:solidFill>
                            <a:schemeClr val="tx2"/>
                          </a:solidFill>
                          <a:effectLst/>
                        </a:rPr>
                        <a:t>100</a:t>
                      </a:r>
                      <a:endParaRPr lang="mn-MN" sz="1200" dirty="0">
                        <a:solidFill>
                          <a:schemeClr val="tx2"/>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34290" marR="34290" marT="0" marB="0" anchor="ctr"/>
                </a:tc>
                <a:tc>
                  <a:txBody>
                    <a:bodyPr/>
                    <a:lstStyle/>
                    <a:p>
                      <a:pPr algn="ctr">
                        <a:lnSpc>
                          <a:spcPct val="115000"/>
                        </a:lnSpc>
                        <a:spcAft>
                          <a:spcPts val="1000"/>
                        </a:spcAft>
                        <a:tabLst>
                          <a:tab pos="228600" algn="dec"/>
                        </a:tabLst>
                      </a:pPr>
                      <a:endParaRPr lang="mn-MN" sz="1200" dirty="0">
                        <a:solidFill>
                          <a:schemeClr val="tx2"/>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34290" marR="34290" marT="0" marB="0" anchor="ctr"/>
                </a:tc>
                <a:tc>
                  <a:txBody>
                    <a:bodyPr/>
                    <a:lstStyle/>
                    <a:p>
                      <a:pPr marL="0" marR="0" lvl="0" indent="0" algn="l" defTabSz="914400" rtl="0" eaLnBrk="1" fontAlgn="auto" latinLnBrk="0" hangingPunct="1">
                        <a:lnSpc>
                          <a:spcPct val="115000"/>
                        </a:lnSpc>
                        <a:spcBef>
                          <a:spcPts val="0"/>
                        </a:spcBef>
                        <a:spcAft>
                          <a:spcPts val="1000"/>
                        </a:spcAft>
                        <a:buClrTx/>
                        <a:buSzTx/>
                        <a:buFontTx/>
                        <a:buNone/>
                        <a:tabLst>
                          <a:tab pos="228600" algn="dec"/>
                          <a:tab pos="-5466715" algn="dec"/>
                        </a:tabLst>
                        <a:defRPr/>
                      </a:pPr>
                      <a:r>
                        <a:rPr lang="mn-MN" sz="1200" dirty="0">
                          <a:solidFill>
                            <a:srgbClr val="FF0000"/>
                          </a:solidFill>
                          <a:effectLst/>
                        </a:rPr>
                        <a:t>Чөлөө авах бол хичээл орохоос өмнө, өвчтэй болон бусад шалтгаантай бол заавал батлах бичиг үзүүлж ирцээ тэмдэглүүлнэ. </a:t>
                      </a:r>
                      <a:endParaRPr lang="mn-MN" sz="1200" dirty="0">
                        <a:solidFill>
                          <a:schemeClr val="tx2"/>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34290" marR="34290" marT="0" marB="0" anchor="ctr"/>
                </a:tc>
                <a:extLst>
                  <a:ext uri="{0D108BD9-81ED-4DB2-BD59-A6C34878D82A}">
                    <a16:rowId xmlns:a16="http://schemas.microsoft.com/office/drawing/2014/main" val="467002204"/>
                  </a:ext>
                </a:extLst>
              </a:tr>
            </a:tbl>
          </a:graphicData>
        </a:graphic>
      </p:graphicFrame>
    </p:spTree>
    <p:extLst>
      <p:ext uri="{BB962C8B-B14F-4D97-AF65-F5344CB8AC3E}">
        <p14:creationId xmlns:p14="http://schemas.microsoft.com/office/powerpoint/2010/main" val="20199813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A78344-55E9-4862-9E78-12BD8E465FF3}"/>
              </a:ext>
            </a:extLst>
          </p:cNvPr>
          <p:cNvSpPr>
            <a:spLocks noGrp="1"/>
          </p:cNvSpPr>
          <p:nvPr>
            <p:ph type="title"/>
          </p:nvPr>
        </p:nvSpPr>
        <p:spPr/>
        <p:txBody>
          <a:bodyPr/>
          <a:lstStyle/>
          <a:p>
            <a:r>
              <a:rPr lang="mn-MN" dirty="0"/>
              <a:t>Багшийн зөвлөгөө өгөх цагийн хуваарь </a:t>
            </a:r>
          </a:p>
        </p:txBody>
      </p:sp>
      <p:sp>
        <p:nvSpPr>
          <p:cNvPr id="3" name="Content Placeholder 2">
            <a:extLst>
              <a:ext uri="{FF2B5EF4-FFF2-40B4-BE49-F238E27FC236}">
                <a16:creationId xmlns:a16="http://schemas.microsoft.com/office/drawing/2014/main" id="{4A4648E1-4C2A-4282-885A-F9E5BB7C86B6}"/>
              </a:ext>
            </a:extLst>
          </p:cNvPr>
          <p:cNvSpPr>
            <a:spLocks noGrp="1"/>
          </p:cNvSpPr>
          <p:nvPr>
            <p:ph idx="1"/>
          </p:nvPr>
        </p:nvSpPr>
        <p:spPr/>
        <p:txBody>
          <a:bodyPr/>
          <a:lstStyle/>
          <a:p>
            <a:r>
              <a:rPr lang="mn-MN" dirty="0"/>
              <a:t>Мод судлал хичээлийн даалгавар, нэмэлтээр унших материал зэрэгтэй холбоотой багшаас зөвлөгөөг зөвхөн </a:t>
            </a:r>
            <a:r>
              <a:rPr lang="en-US" dirty="0"/>
              <a:t>TEAMS</a:t>
            </a:r>
            <a:r>
              <a:rPr lang="mn-MN" dirty="0"/>
              <a:t> дээрх групп чат дээр бичиж авна. </a:t>
            </a:r>
          </a:p>
          <a:p>
            <a:r>
              <a:rPr lang="mn-MN" dirty="0"/>
              <a:t>Шаардлагатай тохиолдолд цахим шуудангаар харьцаж болно энэ тохиолдолд зөвхөн өөрсдийн оюутны сиси дугаартай цахим шуудангаас багшийн албан ёсны </a:t>
            </a:r>
            <a:r>
              <a:rPr lang="en-US" dirty="0">
                <a:hlinkClick r:id="rId2"/>
              </a:rPr>
              <a:t>by</a:t>
            </a:r>
            <a:r>
              <a:rPr lang="en-US" dirty="0">
                <a:hlinkClick r:id="rId3"/>
              </a:rPr>
              <a:t>ambagerel@num.edu.mn</a:t>
            </a:r>
            <a:r>
              <a:rPr lang="en-US" dirty="0"/>
              <a:t> </a:t>
            </a:r>
            <a:r>
              <a:rPr lang="mn-MN" dirty="0"/>
              <a:t>хаягаар харьцана.</a:t>
            </a:r>
            <a:endParaRPr lang="en-US" dirty="0"/>
          </a:p>
          <a:p>
            <a:r>
              <a:rPr lang="mn-MN" dirty="0"/>
              <a:t>Оюутанд зөвлөгөө өгөх цаг Даваа гарагт 14-16 цагийн хооронд, Лхагва гарагт 10-12 цагийн хооронд МУИС-ийн номын сангийн 512 тоот өрөө </a:t>
            </a:r>
          </a:p>
        </p:txBody>
      </p:sp>
    </p:spTree>
    <p:extLst>
      <p:ext uri="{BB962C8B-B14F-4D97-AF65-F5344CB8AC3E}">
        <p14:creationId xmlns:p14="http://schemas.microsoft.com/office/powerpoint/2010/main" val="16134890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24965F-95D3-4623-873B-D2D15D789A91}"/>
              </a:ext>
            </a:extLst>
          </p:cNvPr>
          <p:cNvSpPr>
            <a:spLocks noGrp="1"/>
          </p:cNvSpPr>
          <p:nvPr>
            <p:ph type="title"/>
          </p:nvPr>
        </p:nvSpPr>
        <p:spPr/>
        <p:txBody>
          <a:bodyPr/>
          <a:lstStyle/>
          <a:p>
            <a:r>
              <a:rPr lang="mn-MN" dirty="0"/>
              <a:t>Мод судлал гэж юу вэ</a:t>
            </a:r>
            <a:r>
              <a:rPr lang="en-US" dirty="0"/>
              <a:t>? – Dendrology </a:t>
            </a:r>
            <a:endParaRPr lang="mn-MN" dirty="0"/>
          </a:p>
        </p:txBody>
      </p:sp>
      <p:sp>
        <p:nvSpPr>
          <p:cNvPr id="3" name="Content Placeholder 2">
            <a:extLst>
              <a:ext uri="{FF2B5EF4-FFF2-40B4-BE49-F238E27FC236}">
                <a16:creationId xmlns:a16="http://schemas.microsoft.com/office/drawing/2014/main" id="{B7799639-D52C-48EB-892C-E34198C383CC}"/>
              </a:ext>
            </a:extLst>
          </p:cNvPr>
          <p:cNvSpPr>
            <a:spLocks noGrp="1"/>
          </p:cNvSpPr>
          <p:nvPr>
            <p:ph sz="half" idx="1"/>
          </p:nvPr>
        </p:nvSpPr>
        <p:spPr/>
        <p:txBody>
          <a:bodyPr>
            <a:normAutofit fontScale="92500"/>
          </a:bodyPr>
          <a:lstStyle/>
          <a:p>
            <a:r>
              <a:rPr lang="mn-MN" dirty="0"/>
              <a:t>Дендрологи буюу мод судлал гэсэн үг нь Грек гаралтай</a:t>
            </a:r>
          </a:p>
          <a:p>
            <a:r>
              <a:rPr lang="mn-MN" dirty="0"/>
              <a:t>Дендро – </a:t>
            </a:r>
            <a:r>
              <a:rPr lang="en-US" dirty="0" err="1"/>
              <a:t>dendro</a:t>
            </a:r>
            <a:r>
              <a:rPr lang="en-US" dirty="0"/>
              <a:t> – </a:t>
            </a:r>
            <a:r>
              <a:rPr lang="mn-MN" dirty="0"/>
              <a:t>мод </a:t>
            </a:r>
          </a:p>
          <a:p>
            <a:r>
              <a:rPr lang="mn-MN" dirty="0"/>
              <a:t>Ологи – </a:t>
            </a:r>
            <a:r>
              <a:rPr lang="en-US" dirty="0"/>
              <a:t>ology – </a:t>
            </a:r>
            <a:r>
              <a:rPr lang="mn-MN" dirty="0"/>
              <a:t>судлал </a:t>
            </a:r>
          </a:p>
          <a:p>
            <a:endParaRPr lang="mn-MN" dirty="0"/>
          </a:p>
          <a:p>
            <a:r>
              <a:rPr lang="mn-MN" dirty="0"/>
              <a:t>Модыг судлахдаа түүний ангилал зүй, таньж тодорхойлох, ойн аж ахуйн онцлог чанар, амьдрах орчин, морфологи болон экологи зэргийг хамтад нь судладаг</a:t>
            </a:r>
          </a:p>
        </p:txBody>
      </p:sp>
      <p:pic>
        <p:nvPicPr>
          <p:cNvPr id="6" name="Content Placeholder 5">
            <a:extLst>
              <a:ext uri="{FF2B5EF4-FFF2-40B4-BE49-F238E27FC236}">
                <a16:creationId xmlns:a16="http://schemas.microsoft.com/office/drawing/2014/main" id="{158749BF-690C-42B8-A3D1-C43B61169D37}"/>
              </a:ext>
            </a:extLst>
          </p:cNvPr>
          <p:cNvPicPr>
            <a:picLocks noGrp="1" noChangeAspect="1"/>
          </p:cNvPicPr>
          <p:nvPr>
            <p:ph sz="half" idx="2"/>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6172200" y="2278817"/>
            <a:ext cx="5863252" cy="3898146"/>
          </a:xfrm>
        </p:spPr>
      </p:pic>
    </p:spTree>
    <p:extLst>
      <p:ext uri="{BB962C8B-B14F-4D97-AF65-F5344CB8AC3E}">
        <p14:creationId xmlns:p14="http://schemas.microsoft.com/office/powerpoint/2010/main" val="39431039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301BFA-8327-4E07-9629-C3FB6BA9C042}"/>
              </a:ext>
            </a:extLst>
          </p:cNvPr>
          <p:cNvSpPr>
            <a:spLocks noGrp="1"/>
          </p:cNvSpPr>
          <p:nvPr>
            <p:ph type="title"/>
          </p:nvPr>
        </p:nvSpPr>
        <p:spPr/>
        <p:txBody>
          <a:bodyPr/>
          <a:lstStyle/>
          <a:p>
            <a:r>
              <a:rPr lang="mn-MN" dirty="0"/>
              <a:t>Мэргэжлийн нэр томьёоны тайлбар </a:t>
            </a:r>
          </a:p>
        </p:txBody>
      </p:sp>
      <p:sp>
        <p:nvSpPr>
          <p:cNvPr id="3" name="Content Placeholder 2">
            <a:extLst>
              <a:ext uri="{FF2B5EF4-FFF2-40B4-BE49-F238E27FC236}">
                <a16:creationId xmlns:a16="http://schemas.microsoft.com/office/drawing/2014/main" id="{66449AB9-6304-4EBD-AF34-FCE00E7E52E9}"/>
              </a:ext>
            </a:extLst>
          </p:cNvPr>
          <p:cNvSpPr>
            <a:spLocks noGrp="1"/>
          </p:cNvSpPr>
          <p:nvPr>
            <p:ph sz="half" idx="1"/>
          </p:nvPr>
        </p:nvSpPr>
        <p:spPr>
          <a:xfrm>
            <a:off x="838200" y="1825624"/>
            <a:ext cx="5181600" cy="4508063"/>
          </a:xfrm>
        </p:spPr>
        <p:txBody>
          <a:bodyPr>
            <a:normAutofit/>
          </a:bodyPr>
          <a:lstStyle/>
          <a:p>
            <a:r>
              <a:rPr lang="mn-MN" dirty="0"/>
              <a:t>Таксаноми буюу ангилал зүй</a:t>
            </a:r>
          </a:p>
          <a:p>
            <a:r>
              <a:rPr lang="mn-MN" dirty="0"/>
              <a:t>Морфологи – тухайн амьд биеийн хэлбэр дүрс, гадаад харагдах байдал зэргийг судлана </a:t>
            </a:r>
          </a:p>
          <a:p>
            <a:r>
              <a:rPr lang="mn-MN" dirty="0"/>
              <a:t>Экологи – тухайн орчинд амьдарч буй амьд болон амьгүй биеийн хоорондын харилцааг судладаг </a:t>
            </a:r>
            <a:endParaRPr lang="en-US" dirty="0"/>
          </a:p>
          <a:p>
            <a:endParaRPr lang="mn-MN" dirty="0"/>
          </a:p>
          <a:p>
            <a:endParaRPr lang="mn-MN" dirty="0"/>
          </a:p>
        </p:txBody>
      </p:sp>
      <p:pic>
        <p:nvPicPr>
          <p:cNvPr id="6" name="Content Placeholder 5">
            <a:extLst>
              <a:ext uri="{FF2B5EF4-FFF2-40B4-BE49-F238E27FC236}">
                <a16:creationId xmlns:a16="http://schemas.microsoft.com/office/drawing/2014/main" id="{587BA6A5-66AE-4245-B030-1BF9C9C6C8DF}"/>
              </a:ext>
            </a:extLst>
          </p:cNvPr>
          <p:cNvPicPr>
            <a:picLocks noGrp="1" noChangeAspect="1"/>
          </p:cNvPicPr>
          <p:nvPr>
            <p:ph sz="half" idx="2"/>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6505845" y="1324134"/>
            <a:ext cx="4847955" cy="5009554"/>
          </a:xfrm>
        </p:spPr>
      </p:pic>
    </p:spTree>
    <p:extLst>
      <p:ext uri="{BB962C8B-B14F-4D97-AF65-F5344CB8AC3E}">
        <p14:creationId xmlns:p14="http://schemas.microsoft.com/office/powerpoint/2010/main" val="31293205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CAAD82-90BF-4CE9-862D-A9BA15E82B44}"/>
              </a:ext>
            </a:extLst>
          </p:cNvPr>
          <p:cNvSpPr>
            <a:spLocks noGrp="1"/>
          </p:cNvSpPr>
          <p:nvPr>
            <p:ph type="title"/>
          </p:nvPr>
        </p:nvSpPr>
        <p:spPr/>
        <p:txBody>
          <a:bodyPr/>
          <a:lstStyle/>
          <a:p>
            <a:r>
              <a:rPr lang="mn-MN" dirty="0"/>
              <a:t>Модлог ургамлын тухай ерөнхий ойлголт</a:t>
            </a:r>
          </a:p>
        </p:txBody>
      </p:sp>
      <p:sp>
        <p:nvSpPr>
          <p:cNvPr id="3" name="Content Placeholder 2">
            <a:extLst>
              <a:ext uri="{FF2B5EF4-FFF2-40B4-BE49-F238E27FC236}">
                <a16:creationId xmlns:a16="http://schemas.microsoft.com/office/drawing/2014/main" id="{C5191A9C-C758-4452-83F5-4D47C570BDDC}"/>
              </a:ext>
            </a:extLst>
          </p:cNvPr>
          <p:cNvSpPr>
            <a:spLocks noGrp="1"/>
          </p:cNvSpPr>
          <p:nvPr>
            <p:ph sz="half" idx="1"/>
          </p:nvPr>
        </p:nvSpPr>
        <p:spPr>
          <a:xfrm>
            <a:off x="838200" y="1825625"/>
            <a:ext cx="6019800" cy="4351338"/>
          </a:xfrm>
        </p:spPr>
        <p:txBody>
          <a:bodyPr/>
          <a:lstStyle/>
          <a:p>
            <a:r>
              <a:rPr lang="mn-MN" dirty="0"/>
              <a:t>Ургамал – гэж юуг хэлэх вэ?</a:t>
            </a:r>
          </a:p>
          <a:p>
            <a:r>
              <a:rPr lang="mn-MN" dirty="0"/>
              <a:t>Модлог ургамал – </a:t>
            </a:r>
          </a:p>
          <a:p>
            <a:r>
              <a:rPr lang="mn-MN" dirty="0"/>
              <a:t>Мод – </a:t>
            </a:r>
          </a:p>
          <a:p>
            <a:r>
              <a:rPr lang="mn-MN" dirty="0"/>
              <a:t>Сөөг/бут - </a:t>
            </a:r>
          </a:p>
          <a:p>
            <a:r>
              <a:rPr lang="mn-MN" dirty="0"/>
              <a:t>Заримдаг сөөг -</a:t>
            </a:r>
          </a:p>
          <a:p>
            <a:endParaRPr lang="mn-MN" dirty="0"/>
          </a:p>
          <a:p>
            <a:endParaRPr lang="mn-MN" dirty="0"/>
          </a:p>
        </p:txBody>
      </p:sp>
      <p:pic>
        <p:nvPicPr>
          <p:cNvPr id="6" name="Content Placeholder 5">
            <a:extLst>
              <a:ext uri="{FF2B5EF4-FFF2-40B4-BE49-F238E27FC236}">
                <a16:creationId xmlns:a16="http://schemas.microsoft.com/office/drawing/2014/main" id="{C2F933B0-E768-4018-9430-3A91EC0C53BA}"/>
              </a:ext>
            </a:extLst>
          </p:cNvPr>
          <p:cNvPicPr>
            <a:picLocks noGrp="1" noChangeAspect="1"/>
          </p:cNvPicPr>
          <p:nvPr>
            <p:ph sz="half" idx="2"/>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7152303" y="1825625"/>
            <a:ext cx="3221393" cy="4351338"/>
          </a:xfrm>
        </p:spPr>
      </p:pic>
    </p:spTree>
    <p:extLst>
      <p:ext uri="{BB962C8B-B14F-4D97-AF65-F5344CB8AC3E}">
        <p14:creationId xmlns:p14="http://schemas.microsoft.com/office/powerpoint/2010/main" val="17269729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3E41C2-F40A-4D67-859A-ADE25F753B44}"/>
              </a:ext>
            </a:extLst>
          </p:cNvPr>
          <p:cNvSpPr>
            <a:spLocks noGrp="1"/>
          </p:cNvSpPr>
          <p:nvPr>
            <p:ph type="title"/>
          </p:nvPr>
        </p:nvSpPr>
        <p:spPr/>
        <p:txBody>
          <a:bodyPr/>
          <a:lstStyle/>
          <a:p>
            <a:r>
              <a:rPr lang="mn-MN" dirty="0"/>
              <a:t>Ямар ургамлыг мод гэх вэ?</a:t>
            </a:r>
          </a:p>
        </p:txBody>
      </p:sp>
      <p:pic>
        <p:nvPicPr>
          <p:cNvPr id="6" name="Content Placeholder 5">
            <a:extLst>
              <a:ext uri="{FF2B5EF4-FFF2-40B4-BE49-F238E27FC236}">
                <a16:creationId xmlns:a16="http://schemas.microsoft.com/office/drawing/2014/main" id="{A63A7462-A47A-4C92-90FD-7ED7B5914E68}"/>
              </a:ext>
            </a:extLst>
          </p:cNvPr>
          <p:cNvPicPr>
            <a:picLocks noGrp="1" noChangeAspect="1"/>
          </p:cNvPicPr>
          <p:nvPr>
            <p:ph sz="half" idx="1"/>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452362" y="1825625"/>
            <a:ext cx="5207086" cy="4240329"/>
          </a:xfrm>
        </p:spPr>
      </p:pic>
      <p:sp>
        <p:nvSpPr>
          <p:cNvPr id="4" name="Content Placeholder 3">
            <a:extLst>
              <a:ext uri="{FF2B5EF4-FFF2-40B4-BE49-F238E27FC236}">
                <a16:creationId xmlns:a16="http://schemas.microsoft.com/office/drawing/2014/main" id="{08143EA9-8255-4A7B-9717-95C4992BF106}"/>
              </a:ext>
            </a:extLst>
          </p:cNvPr>
          <p:cNvSpPr>
            <a:spLocks noGrp="1"/>
          </p:cNvSpPr>
          <p:nvPr>
            <p:ph sz="half" idx="2"/>
          </p:nvPr>
        </p:nvSpPr>
        <p:spPr>
          <a:xfrm>
            <a:off x="6172200" y="1561513"/>
            <a:ext cx="5181600" cy="4629517"/>
          </a:xfrm>
        </p:spPr>
        <p:txBody>
          <a:bodyPr>
            <a:normAutofit fontScale="62500" lnSpcReduction="20000"/>
          </a:bodyPr>
          <a:lstStyle/>
          <a:p>
            <a:r>
              <a:rPr lang="mn-MN" dirty="0"/>
              <a:t>Өндөр – &gt; 4.5 м</a:t>
            </a:r>
          </a:p>
          <a:p>
            <a:r>
              <a:rPr lang="mn-MN" dirty="0"/>
              <a:t>Ганц гол модлог иштэй</a:t>
            </a:r>
          </a:p>
          <a:p>
            <a:r>
              <a:rPr lang="mn-MN" dirty="0"/>
              <a:t>Диаметрийн өсөлтийг явуулах чадвартай</a:t>
            </a:r>
          </a:p>
          <a:p>
            <a:r>
              <a:rPr lang="mn-MN" dirty="0"/>
              <a:t>Олон наст ургамал</a:t>
            </a:r>
          </a:p>
          <a:p>
            <a:pPr marL="0" indent="0">
              <a:buNone/>
            </a:pPr>
            <a:endParaRPr lang="mn-MN" dirty="0"/>
          </a:p>
          <a:p>
            <a:r>
              <a:rPr lang="en-US" dirty="0"/>
              <a:t>Crown – </a:t>
            </a:r>
            <a:r>
              <a:rPr lang="mn-MN" dirty="0"/>
              <a:t>титэм</a:t>
            </a:r>
          </a:p>
          <a:p>
            <a:pPr lvl="1"/>
            <a:r>
              <a:rPr lang="en-US" dirty="0"/>
              <a:t>Branch - </a:t>
            </a:r>
            <a:r>
              <a:rPr lang="mn-MN" dirty="0"/>
              <a:t>Мөчир</a:t>
            </a:r>
          </a:p>
          <a:p>
            <a:pPr lvl="1"/>
            <a:r>
              <a:rPr lang="en-US" dirty="0"/>
              <a:t>Twig – </a:t>
            </a:r>
            <a:r>
              <a:rPr lang="mn-MN" dirty="0"/>
              <a:t>Найлзуур</a:t>
            </a:r>
            <a:endParaRPr lang="en-US" dirty="0"/>
          </a:p>
          <a:p>
            <a:r>
              <a:rPr lang="en-US" dirty="0"/>
              <a:t>Bole </a:t>
            </a:r>
            <a:r>
              <a:rPr lang="mn-MN" dirty="0"/>
              <a:t> -модны гол иш</a:t>
            </a:r>
          </a:p>
          <a:p>
            <a:r>
              <a:rPr lang="en-US" dirty="0"/>
              <a:t>Taproot – </a:t>
            </a:r>
            <a:r>
              <a:rPr lang="mn-MN" dirty="0"/>
              <a:t>гол үндэс</a:t>
            </a:r>
          </a:p>
          <a:p>
            <a:pPr lvl="1"/>
            <a:r>
              <a:rPr lang="en-US" dirty="0"/>
              <a:t>Radicle</a:t>
            </a:r>
            <a:r>
              <a:rPr lang="mn-MN" dirty="0"/>
              <a:t> – үндэсний үзүүр/нарийн хялгасан үндэс</a:t>
            </a:r>
            <a:endParaRPr lang="en-US" dirty="0"/>
          </a:p>
          <a:p>
            <a:pPr lvl="1"/>
            <a:r>
              <a:rPr lang="en-US" dirty="0"/>
              <a:t>Root hair zone</a:t>
            </a:r>
            <a:r>
              <a:rPr lang="mn-MN" dirty="0"/>
              <a:t> – үндэсний үсэнцэрийн бүтэц </a:t>
            </a:r>
            <a:endParaRPr lang="en-US" dirty="0"/>
          </a:p>
          <a:p>
            <a:pPr lvl="1"/>
            <a:r>
              <a:rPr lang="en-US" dirty="0"/>
              <a:t>Lateral roots – </a:t>
            </a:r>
            <a:r>
              <a:rPr lang="mn-MN" dirty="0"/>
              <a:t>хажуугийн үндэс</a:t>
            </a:r>
          </a:p>
          <a:p>
            <a:r>
              <a:rPr lang="en-US" dirty="0"/>
              <a:t>Top – </a:t>
            </a:r>
            <a:r>
              <a:rPr lang="mn-MN" dirty="0"/>
              <a:t>оройн хэсэг</a:t>
            </a:r>
          </a:p>
          <a:p>
            <a:r>
              <a:rPr lang="en-US" dirty="0"/>
              <a:t>Foliage </a:t>
            </a:r>
            <a:r>
              <a:rPr lang="mn-MN" dirty="0"/>
              <a:t>(</a:t>
            </a:r>
            <a:r>
              <a:rPr lang="en-US" dirty="0"/>
              <a:t>leaves</a:t>
            </a:r>
            <a:r>
              <a:rPr lang="mn-MN" dirty="0"/>
              <a:t>)</a:t>
            </a:r>
            <a:r>
              <a:rPr lang="en-US" dirty="0"/>
              <a:t> – </a:t>
            </a:r>
            <a:r>
              <a:rPr lang="mn-MN" dirty="0"/>
              <a:t>навч  </a:t>
            </a:r>
          </a:p>
        </p:txBody>
      </p:sp>
    </p:spTree>
    <p:extLst>
      <p:ext uri="{BB962C8B-B14F-4D97-AF65-F5344CB8AC3E}">
        <p14:creationId xmlns:p14="http://schemas.microsoft.com/office/powerpoint/2010/main" val="37051717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181A0-1BE9-4F32-A8A8-3C8A22A08CE1}"/>
              </a:ext>
            </a:extLst>
          </p:cNvPr>
          <p:cNvSpPr>
            <a:spLocks noGrp="1"/>
          </p:cNvSpPr>
          <p:nvPr>
            <p:ph type="title"/>
          </p:nvPr>
        </p:nvSpPr>
        <p:spPr/>
        <p:txBody>
          <a:bodyPr/>
          <a:lstStyle/>
          <a:p>
            <a:r>
              <a:rPr lang="mn-MN" dirty="0"/>
              <a:t>Ямар ургамлыг сөөг гэх вэ?</a:t>
            </a:r>
          </a:p>
        </p:txBody>
      </p:sp>
      <p:sp>
        <p:nvSpPr>
          <p:cNvPr id="3" name="Content Placeholder 2">
            <a:extLst>
              <a:ext uri="{FF2B5EF4-FFF2-40B4-BE49-F238E27FC236}">
                <a16:creationId xmlns:a16="http://schemas.microsoft.com/office/drawing/2014/main" id="{44A67792-6DF2-476B-97F3-115AD42C7F98}"/>
              </a:ext>
            </a:extLst>
          </p:cNvPr>
          <p:cNvSpPr>
            <a:spLocks noGrp="1"/>
          </p:cNvSpPr>
          <p:nvPr>
            <p:ph sz="half" idx="1"/>
          </p:nvPr>
        </p:nvSpPr>
        <p:spPr/>
        <p:txBody>
          <a:bodyPr/>
          <a:lstStyle/>
          <a:p>
            <a:r>
              <a:rPr lang="mn-MN" dirty="0"/>
              <a:t>Өндөр – &lt; 4.5-6 м </a:t>
            </a:r>
          </a:p>
          <a:p>
            <a:r>
              <a:rPr lang="mn-MN" dirty="0"/>
              <a:t>Олон зэрэгцээ гарсан иштэй</a:t>
            </a:r>
          </a:p>
          <a:p>
            <a:r>
              <a:rPr lang="mn-MN" dirty="0"/>
              <a:t>Диаметрийн өсөлтийг явуулах чадвартай</a:t>
            </a:r>
          </a:p>
          <a:p>
            <a:r>
              <a:rPr lang="mn-MN" dirty="0"/>
              <a:t>Олон наст ургамал</a:t>
            </a:r>
          </a:p>
          <a:p>
            <a:endParaRPr lang="mn-MN" dirty="0"/>
          </a:p>
        </p:txBody>
      </p:sp>
      <p:pic>
        <p:nvPicPr>
          <p:cNvPr id="6" name="Content Placeholder 5">
            <a:extLst>
              <a:ext uri="{FF2B5EF4-FFF2-40B4-BE49-F238E27FC236}">
                <a16:creationId xmlns:a16="http://schemas.microsoft.com/office/drawing/2014/main" id="{E70006E3-C16B-4360-8EEA-99D753229504}"/>
              </a:ext>
            </a:extLst>
          </p:cNvPr>
          <p:cNvPicPr>
            <a:picLocks noGrp="1" noChangeAspect="1"/>
          </p:cNvPicPr>
          <p:nvPr>
            <p:ph sz="half" idx="2"/>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7972259" y="755306"/>
            <a:ext cx="3901440" cy="2599944"/>
          </a:xfrm>
        </p:spPr>
      </p:pic>
      <p:pic>
        <p:nvPicPr>
          <p:cNvPr id="4" name="Picture 3">
            <a:extLst>
              <a:ext uri="{FF2B5EF4-FFF2-40B4-BE49-F238E27FC236}">
                <a16:creationId xmlns:a16="http://schemas.microsoft.com/office/drawing/2014/main" id="{3C2C84CB-A4DC-90B7-71E3-A69182C2CB79}"/>
              </a:ext>
            </a:extLst>
          </p:cNvPr>
          <p:cNvPicPr>
            <a:picLocks noChangeAspect="1"/>
          </p:cNvPicPr>
          <p:nvPr/>
        </p:nvPicPr>
        <p:blipFill>
          <a:blip r:embed="rId4"/>
          <a:stretch>
            <a:fillRect/>
          </a:stretch>
        </p:blipFill>
        <p:spPr>
          <a:xfrm>
            <a:off x="8478078" y="3502751"/>
            <a:ext cx="3395621" cy="2754680"/>
          </a:xfrm>
          <a:prstGeom prst="rect">
            <a:avLst/>
          </a:prstGeom>
        </p:spPr>
      </p:pic>
    </p:spTree>
    <p:extLst>
      <p:ext uri="{BB962C8B-B14F-4D97-AF65-F5344CB8AC3E}">
        <p14:creationId xmlns:p14="http://schemas.microsoft.com/office/powerpoint/2010/main" val="173647532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AE3A997914FC1479D277D06B83776BC" ma:contentTypeVersion="8" ma:contentTypeDescription="Create a new document." ma:contentTypeScope="" ma:versionID="44546562b74b686a2453075f0c72c689">
  <xsd:schema xmlns:xsd="http://www.w3.org/2001/XMLSchema" xmlns:xs="http://www.w3.org/2001/XMLSchema" xmlns:p="http://schemas.microsoft.com/office/2006/metadata/properties" xmlns:ns2="ceaa40e0-070c-451d-a691-5816b2db366a" targetNamespace="http://schemas.microsoft.com/office/2006/metadata/properties" ma:root="true" ma:fieldsID="f114d3cfa45a84bbb51de857475693fc" ns2:_="">
    <xsd:import namespace="ceaa40e0-070c-451d-a691-5816b2db366a"/>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MediaServiceDateTaken" minOccurs="0"/>
                <xsd:element ref="ns2:MediaServiceGenerationTime" minOccurs="0"/>
                <xsd:element ref="ns2:MediaServiceEventHashCode"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eaa40e0-070c-451d-a691-5816b2db366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ServiceDateTaken" ma:index="12" nillable="true" ma:displayName="MediaServiceDateTaken" ma:hidden="true" ma:indexed="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890CECDF-4139-4F72-99E0-0F0B8EB46724}"/>
</file>

<file path=customXml/itemProps2.xml><?xml version="1.0" encoding="utf-8"?>
<ds:datastoreItem xmlns:ds="http://schemas.openxmlformats.org/officeDocument/2006/customXml" ds:itemID="{22A99B30-9BFA-4D22-8CC9-0265B2B71AD3}"/>
</file>

<file path=customXml/itemProps3.xml><?xml version="1.0" encoding="utf-8"?>
<ds:datastoreItem xmlns:ds="http://schemas.openxmlformats.org/officeDocument/2006/customXml" ds:itemID="{1882BC1F-482C-4533-93F1-7B4F72DF0DFE}"/>
</file>

<file path=docProps/app.xml><?xml version="1.0" encoding="utf-8"?>
<Properties xmlns="http://schemas.openxmlformats.org/officeDocument/2006/extended-properties" xmlns:vt="http://schemas.openxmlformats.org/officeDocument/2006/docPropsVTypes">
  <TotalTime>1399</TotalTime>
  <Words>2396</Words>
  <Application>Microsoft Office PowerPoint</Application>
  <PresentationFormat>Widescreen</PresentationFormat>
  <Paragraphs>190</Paragraphs>
  <Slides>20</Slides>
  <Notes>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20</vt:i4>
      </vt:variant>
    </vt:vector>
  </HeadingPairs>
  <TitlesOfParts>
    <vt:vector size="28" baseType="lpstr">
      <vt:lpstr>Arial</vt:lpstr>
      <vt:lpstr>Calibri</vt:lpstr>
      <vt:lpstr>Calibri Light</vt:lpstr>
      <vt:lpstr>Cambria</vt:lpstr>
      <vt:lpstr>Merriweather</vt:lpstr>
      <vt:lpstr>Roboto</vt:lpstr>
      <vt:lpstr>Times New Roman</vt:lpstr>
      <vt:lpstr>Office Theme</vt:lpstr>
      <vt:lpstr>Мод судлал - Дендрологи</vt:lpstr>
      <vt:lpstr>Хичээлийн танилцуулга  </vt:lpstr>
      <vt:lpstr>Хичээлийг хэрхэн дүгнэх </vt:lpstr>
      <vt:lpstr>Багшийн зөвлөгөө өгөх цагийн хуваарь </vt:lpstr>
      <vt:lpstr>Мод судлал гэж юу вэ? – Dendrology </vt:lpstr>
      <vt:lpstr>Мэргэжлийн нэр томьёоны тайлбар </vt:lpstr>
      <vt:lpstr>Модлог ургамлын тухай ерөнхий ойлголт</vt:lpstr>
      <vt:lpstr>Ямар ургамлыг мод гэх вэ?</vt:lpstr>
      <vt:lpstr>Ямар ургамлыг сөөг гэх вэ?</vt:lpstr>
      <vt:lpstr>Ойн төрөл зүйл ба генетикийн олон янз байдал</vt:lpstr>
      <vt:lpstr>Дэлхийн ойн төлөв байдлын үнэлгээ-2020 оны тайлангаас</vt:lpstr>
      <vt:lpstr>PowerPoint Presentation</vt:lpstr>
      <vt:lpstr>Тропикийн ой – Халуун орны ширэнгэн ой</vt:lpstr>
      <vt:lpstr>Тропикийн ой – Халуун орны ширэнгэн ой</vt:lpstr>
      <vt:lpstr>Сэрүүн бүсийн навчит ой </vt:lpstr>
      <vt:lpstr>Сэрүүн бүсийн навчит ой </vt:lpstr>
      <vt:lpstr>Сэрүүн бүсийн шилмүүст ой – Бореал / тайга </vt:lpstr>
      <vt:lpstr>2020 оны дэлхийн ойн нөөцийн үнэлгээ -Гол дүгнэлтүүд</vt:lpstr>
      <vt:lpstr>Модны төрөл зүйлээр улс орнуудыг жагсаан үзэл </vt:lpstr>
      <vt:lpstr>Монгол Улсын ойн сан бүхий газар</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Мод судлал – лекц 1</dc:title>
  <dc:creator>Technician</dc:creator>
  <cp:lastModifiedBy>Byambagerel Suran</cp:lastModifiedBy>
  <cp:revision>33</cp:revision>
  <dcterms:created xsi:type="dcterms:W3CDTF">2021-02-01T14:40:08Z</dcterms:created>
  <dcterms:modified xsi:type="dcterms:W3CDTF">2024-02-13T04:10:41Z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0x010100CAE3A997914FC1479D277D06B83776BC</vt:lpwstr>
  </property>
</Properties>
</file>